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61" r:id="rId8"/>
    <p:sldId id="265" r:id="rId9"/>
    <p:sldId id="268" r:id="rId10"/>
    <p:sldId id="269" r:id="rId11"/>
    <p:sldId id="260" r:id="rId12"/>
    <p:sldId id="262" r:id="rId13"/>
    <p:sldId id="263" r:id="rId14"/>
    <p:sldId id="264" r:id="rId15"/>
    <p:sldId id="266" r:id="rId16"/>
    <p:sldId id="267" r:id="rId17"/>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86" autoAdjust="0"/>
    <p:restoredTop sz="94660"/>
  </p:normalViewPr>
  <p:slideViewPr>
    <p:cSldViewPr snapToGrid="0">
      <p:cViewPr varScale="1">
        <p:scale>
          <a:sx n="86" d="100"/>
          <a:sy n="86" d="100"/>
        </p:scale>
        <p:origin x="57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5T15:45:00.630"/>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5T15:45:20.848"/>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5T15:46:05.824"/>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5T15:46:36.141"/>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0ADB5A9-81FC-479B-BDB1-29AEDB5F5D39}"/>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2863C7EA-1F62-4C56-8270-DE849C9E35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D9818E93-C648-44CA-9D09-308852DF8A8A}"/>
              </a:ext>
            </a:extLst>
          </p:cNvPr>
          <p:cNvSpPr>
            <a:spLocks noGrp="1"/>
          </p:cNvSpPr>
          <p:nvPr>
            <p:ph type="dt" sz="half" idx="10"/>
          </p:nvPr>
        </p:nvSpPr>
        <p:spPr/>
        <p:txBody>
          <a:bodyPr/>
          <a:lstStyle/>
          <a:p>
            <a:fld id="{686AA0D3-544F-4912-8BBE-DE3EFC7FB01E}" type="datetimeFigureOut">
              <a:rPr lang="pl-PL" smtClean="0"/>
              <a:t>22.02.2022</a:t>
            </a:fld>
            <a:endParaRPr lang="pl-PL"/>
          </a:p>
        </p:txBody>
      </p:sp>
      <p:sp>
        <p:nvSpPr>
          <p:cNvPr id="5" name="Symbol zastępczy stopki 4">
            <a:extLst>
              <a:ext uri="{FF2B5EF4-FFF2-40B4-BE49-F238E27FC236}">
                <a16:creationId xmlns:a16="http://schemas.microsoft.com/office/drawing/2014/main" id="{0B4AB412-5E5F-492E-AB9D-42B34F135728}"/>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365F18DE-2576-4071-80ED-4429EFCFF618}"/>
              </a:ext>
            </a:extLst>
          </p:cNvPr>
          <p:cNvSpPr>
            <a:spLocks noGrp="1"/>
          </p:cNvSpPr>
          <p:nvPr>
            <p:ph type="sldNum" sz="quarter" idx="12"/>
          </p:nvPr>
        </p:nvSpPr>
        <p:spPr/>
        <p:txBody>
          <a:bodyPr/>
          <a:lstStyle/>
          <a:p>
            <a:fld id="{4650DA6A-9AC4-4D46-8D34-D99991B56819}" type="slidenum">
              <a:rPr lang="pl-PL" smtClean="0"/>
              <a:t>‹#›</a:t>
            </a:fld>
            <a:endParaRPr lang="pl-PL"/>
          </a:p>
        </p:txBody>
      </p:sp>
    </p:spTree>
    <p:extLst>
      <p:ext uri="{BB962C8B-B14F-4D97-AF65-F5344CB8AC3E}">
        <p14:creationId xmlns:p14="http://schemas.microsoft.com/office/powerpoint/2010/main" val="27744577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CB70AA3-B618-4839-8A42-BC996356A32D}"/>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B712F510-BB3B-4975-BBF1-3DDAA9D69A52}"/>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44BC4CC9-752B-4662-AC7B-A3817964D83D}"/>
              </a:ext>
            </a:extLst>
          </p:cNvPr>
          <p:cNvSpPr>
            <a:spLocks noGrp="1"/>
          </p:cNvSpPr>
          <p:nvPr>
            <p:ph type="dt" sz="half" idx="10"/>
          </p:nvPr>
        </p:nvSpPr>
        <p:spPr/>
        <p:txBody>
          <a:bodyPr/>
          <a:lstStyle/>
          <a:p>
            <a:fld id="{686AA0D3-544F-4912-8BBE-DE3EFC7FB01E}" type="datetimeFigureOut">
              <a:rPr lang="pl-PL" smtClean="0"/>
              <a:t>22.02.2022</a:t>
            </a:fld>
            <a:endParaRPr lang="pl-PL"/>
          </a:p>
        </p:txBody>
      </p:sp>
      <p:sp>
        <p:nvSpPr>
          <p:cNvPr id="5" name="Symbol zastępczy stopki 4">
            <a:extLst>
              <a:ext uri="{FF2B5EF4-FFF2-40B4-BE49-F238E27FC236}">
                <a16:creationId xmlns:a16="http://schemas.microsoft.com/office/drawing/2014/main" id="{57615D7A-7E0F-481B-BE4C-713FC1DC3142}"/>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2598ABEA-726F-488D-8FFC-A32E2B6F7935}"/>
              </a:ext>
            </a:extLst>
          </p:cNvPr>
          <p:cNvSpPr>
            <a:spLocks noGrp="1"/>
          </p:cNvSpPr>
          <p:nvPr>
            <p:ph type="sldNum" sz="quarter" idx="12"/>
          </p:nvPr>
        </p:nvSpPr>
        <p:spPr/>
        <p:txBody>
          <a:bodyPr/>
          <a:lstStyle/>
          <a:p>
            <a:fld id="{4650DA6A-9AC4-4D46-8D34-D99991B56819}" type="slidenum">
              <a:rPr lang="pl-PL" smtClean="0"/>
              <a:t>‹#›</a:t>
            </a:fld>
            <a:endParaRPr lang="pl-PL"/>
          </a:p>
        </p:txBody>
      </p:sp>
    </p:spTree>
    <p:extLst>
      <p:ext uri="{BB962C8B-B14F-4D97-AF65-F5344CB8AC3E}">
        <p14:creationId xmlns:p14="http://schemas.microsoft.com/office/powerpoint/2010/main" val="13440116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1C22CDDC-3A60-426D-9F61-7E0E7A65FC1B}"/>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653A3842-13E7-4B57-8653-D16B834312D6}"/>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03AC5133-8B61-441B-98FE-1D006C384C20}"/>
              </a:ext>
            </a:extLst>
          </p:cNvPr>
          <p:cNvSpPr>
            <a:spLocks noGrp="1"/>
          </p:cNvSpPr>
          <p:nvPr>
            <p:ph type="dt" sz="half" idx="10"/>
          </p:nvPr>
        </p:nvSpPr>
        <p:spPr/>
        <p:txBody>
          <a:bodyPr/>
          <a:lstStyle/>
          <a:p>
            <a:fld id="{686AA0D3-544F-4912-8BBE-DE3EFC7FB01E}" type="datetimeFigureOut">
              <a:rPr lang="pl-PL" smtClean="0"/>
              <a:t>22.02.2022</a:t>
            </a:fld>
            <a:endParaRPr lang="pl-PL"/>
          </a:p>
        </p:txBody>
      </p:sp>
      <p:sp>
        <p:nvSpPr>
          <p:cNvPr id="5" name="Symbol zastępczy stopki 4">
            <a:extLst>
              <a:ext uri="{FF2B5EF4-FFF2-40B4-BE49-F238E27FC236}">
                <a16:creationId xmlns:a16="http://schemas.microsoft.com/office/drawing/2014/main" id="{1E0A05FF-CEDA-419F-8ABD-7A26BDD030E6}"/>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B54618DC-04D9-45E5-8E34-45FEE48BE0F8}"/>
              </a:ext>
            </a:extLst>
          </p:cNvPr>
          <p:cNvSpPr>
            <a:spLocks noGrp="1"/>
          </p:cNvSpPr>
          <p:nvPr>
            <p:ph type="sldNum" sz="quarter" idx="12"/>
          </p:nvPr>
        </p:nvSpPr>
        <p:spPr/>
        <p:txBody>
          <a:bodyPr/>
          <a:lstStyle/>
          <a:p>
            <a:fld id="{4650DA6A-9AC4-4D46-8D34-D99991B56819}" type="slidenum">
              <a:rPr lang="pl-PL" smtClean="0"/>
              <a:t>‹#›</a:t>
            </a:fld>
            <a:endParaRPr lang="pl-PL"/>
          </a:p>
        </p:txBody>
      </p:sp>
    </p:spTree>
    <p:extLst>
      <p:ext uri="{BB962C8B-B14F-4D97-AF65-F5344CB8AC3E}">
        <p14:creationId xmlns:p14="http://schemas.microsoft.com/office/powerpoint/2010/main" val="31609486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1DEC515-C306-4797-92ED-BF9BCE63C541}"/>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BD1260E9-CE05-40F7-B9FA-762E5382B67C}"/>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CD8A18F1-368E-490E-BBCD-5AE45A3B45EB}"/>
              </a:ext>
            </a:extLst>
          </p:cNvPr>
          <p:cNvSpPr>
            <a:spLocks noGrp="1"/>
          </p:cNvSpPr>
          <p:nvPr>
            <p:ph type="dt" sz="half" idx="10"/>
          </p:nvPr>
        </p:nvSpPr>
        <p:spPr/>
        <p:txBody>
          <a:bodyPr/>
          <a:lstStyle/>
          <a:p>
            <a:fld id="{686AA0D3-544F-4912-8BBE-DE3EFC7FB01E}" type="datetimeFigureOut">
              <a:rPr lang="pl-PL" smtClean="0"/>
              <a:t>22.02.2022</a:t>
            </a:fld>
            <a:endParaRPr lang="pl-PL"/>
          </a:p>
        </p:txBody>
      </p:sp>
      <p:sp>
        <p:nvSpPr>
          <p:cNvPr id="5" name="Symbol zastępczy stopki 4">
            <a:extLst>
              <a:ext uri="{FF2B5EF4-FFF2-40B4-BE49-F238E27FC236}">
                <a16:creationId xmlns:a16="http://schemas.microsoft.com/office/drawing/2014/main" id="{AF8796F0-EB4B-4679-97CD-CD39F36E7C4D}"/>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5CD83782-C6CF-498E-B035-964616816B0D}"/>
              </a:ext>
            </a:extLst>
          </p:cNvPr>
          <p:cNvSpPr>
            <a:spLocks noGrp="1"/>
          </p:cNvSpPr>
          <p:nvPr>
            <p:ph type="sldNum" sz="quarter" idx="12"/>
          </p:nvPr>
        </p:nvSpPr>
        <p:spPr/>
        <p:txBody>
          <a:bodyPr/>
          <a:lstStyle/>
          <a:p>
            <a:fld id="{4650DA6A-9AC4-4D46-8D34-D99991B56819}" type="slidenum">
              <a:rPr lang="pl-PL" smtClean="0"/>
              <a:t>‹#›</a:t>
            </a:fld>
            <a:endParaRPr lang="pl-PL"/>
          </a:p>
        </p:txBody>
      </p:sp>
    </p:spTree>
    <p:extLst>
      <p:ext uri="{BB962C8B-B14F-4D97-AF65-F5344CB8AC3E}">
        <p14:creationId xmlns:p14="http://schemas.microsoft.com/office/powerpoint/2010/main" val="21484945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846D637-0DE7-4232-BDD8-51ACF5525FBB}"/>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E7E39B70-6259-4C36-ACD5-52BAB8DDFB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D725AEC0-FC70-4C94-BFCF-697D75CF1963}"/>
              </a:ext>
            </a:extLst>
          </p:cNvPr>
          <p:cNvSpPr>
            <a:spLocks noGrp="1"/>
          </p:cNvSpPr>
          <p:nvPr>
            <p:ph type="dt" sz="half" idx="10"/>
          </p:nvPr>
        </p:nvSpPr>
        <p:spPr/>
        <p:txBody>
          <a:bodyPr/>
          <a:lstStyle/>
          <a:p>
            <a:fld id="{686AA0D3-544F-4912-8BBE-DE3EFC7FB01E}" type="datetimeFigureOut">
              <a:rPr lang="pl-PL" smtClean="0"/>
              <a:t>22.02.2022</a:t>
            </a:fld>
            <a:endParaRPr lang="pl-PL"/>
          </a:p>
        </p:txBody>
      </p:sp>
      <p:sp>
        <p:nvSpPr>
          <p:cNvPr id="5" name="Symbol zastępczy stopki 4">
            <a:extLst>
              <a:ext uri="{FF2B5EF4-FFF2-40B4-BE49-F238E27FC236}">
                <a16:creationId xmlns:a16="http://schemas.microsoft.com/office/drawing/2014/main" id="{3008848A-A0E2-4F9C-A9BC-4E468E283699}"/>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E072797B-EB1D-4BAA-A72C-4FCF322B0D6A}"/>
              </a:ext>
            </a:extLst>
          </p:cNvPr>
          <p:cNvSpPr>
            <a:spLocks noGrp="1"/>
          </p:cNvSpPr>
          <p:nvPr>
            <p:ph type="sldNum" sz="quarter" idx="12"/>
          </p:nvPr>
        </p:nvSpPr>
        <p:spPr/>
        <p:txBody>
          <a:bodyPr/>
          <a:lstStyle/>
          <a:p>
            <a:fld id="{4650DA6A-9AC4-4D46-8D34-D99991B56819}" type="slidenum">
              <a:rPr lang="pl-PL" smtClean="0"/>
              <a:t>‹#›</a:t>
            </a:fld>
            <a:endParaRPr lang="pl-PL"/>
          </a:p>
        </p:txBody>
      </p:sp>
    </p:spTree>
    <p:extLst>
      <p:ext uri="{BB962C8B-B14F-4D97-AF65-F5344CB8AC3E}">
        <p14:creationId xmlns:p14="http://schemas.microsoft.com/office/powerpoint/2010/main" val="23271295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C9726EC-1BF6-4F85-A2C6-312C27BAE715}"/>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5CFC689D-C456-4DEE-81A3-7A8F9839D036}"/>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97F2BF55-69D6-4807-A8CE-68C601AC1749}"/>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32ADEDA7-FAB2-4FA4-ADC8-31E7F041AAC1}"/>
              </a:ext>
            </a:extLst>
          </p:cNvPr>
          <p:cNvSpPr>
            <a:spLocks noGrp="1"/>
          </p:cNvSpPr>
          <p:nvPr>
            <p:ph type="dt" sz="half" idx="10"/>
          </p:nvPr>
        </p:nvSpPr>
        <p:spPr/>
        <p:txBody>
          <a:bodyPr/>
          <a:lstStyle/>
          <a:p>
            <a:fld id="{686AA0D3-544F-4912-8BBE-DE3EFC7FB01E}" type="datetimeFigureOut">
              <a:rPr lang="pl-PL" smtClean="0"/>
              <a:t>22.02.2022</a:t>
            </a:fld>
            <a:endParaRPr lang="pl-PL"/>
          </a:p>
        </p:txBody>
      </p:sp>
      <p:sp>
        <p:nvSpPr>
          <p:cNvPr id="6" name="Symbol zastępczy stopki 5">
            <a:extLst>
              <a:ext uri="{FF2B5EF4-FFF2-40B4-BE49-F238E27FC236}">
                <a16:creationId xmlns:a16="http://schemas.microsoft.com/office/drawing/2014/main" id="{423859AD-A632-47A2-98AF-C226BF635436}"/>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1AEEB372-A662-4B53-A71B-BC00D4A1B57E}"/>
              </a:ext>
            </a:extLst>
          </p:cNvPr>
          <p:cNvSpPr>
            <a:spLocks noGrp="1"/>
          </p:cNvSpPr>
          <p:nvPr>
            <p:ph type="sldNum" sz="quarter" idx="12"/>
          </p:nvPr>
        </p:nvSpPr>
        <p:spPr/>
        <p:txBody>
          <a:bodyPr/>
          <a:lstStyle/>
          <a:p>
            <a:fld id="{4650DA6A-9AC4-4D46-8D34-D99991B56819}" type="slidenum">
              <a:rPr lang="pl-PL" smtClean="0"/>
              <a:t>‹#›</a:t>
            </a:fld>
            <a:endParaRPr lang="pl-PL"/>
          </a:p>
        </p:txBody>
      </p:sp>
    </p:spTree>
    <p:extLst>
      <p:ext uri="{BB962C8B-B14F-4D97-AF65-F5344CB8AC3E}">
        <p14:creationId xmlns:p14="http://schemas.microsoft.com/office/powerpoint/2010/main" val="1425298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27E8EF8-7F7E-4328-8740-26F85A04D67B}"/>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C003CFCE-B15D-4F6D-A677-0467C2AA54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CFB3B515-59A0-4E42-AFF3-07FC2415A945}"/>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BD4F2480-56FC-44D6-A203-27CBD4ADAC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5256B2BD-A0F8-493D-892B-16771695EE1D}"/>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0821B81D-6E19-48CA-9A8A-4F7FB1BB9292}"/>
              </a:ext>
            </a:extLst>
          </p:cNvPr>
          <p:cNvSpPr>
            <a:spLocks noGrp="1"/>
          </p:cNvSpPr>
          <p:nvPr>
            <p:ph type="dt" sz="half" idx="10"/>
          </p:nvPr>
        </p:nvSpPr>
        <p:spPr/>
        <p:txBody>
          <a:bodyPr/>
          <a:lstStyle/>
          <a:p>
            <a:fld id="{686AA0D3-544F-4912-8BBE-DE3EFC7FB01E}" type="datetimeFigureOut">
              <a:rPr lang="pl-PL" smtClean="0"/>
              <a:t>22.02.2022</a:t>
            </a:fld>
            <a:endParaRPr lang="pl-PL"/>
          </a:p>
        </p:txBody>
      </p:sp>
      <p:sp>
        <p:nvSpPr>
          <p:cNvPr id="8" name="Symbol zastępczy stopki 7">
            <a:extLst>
              <a:ext uri="{FF2B5EF4-FFF2-40B4-BE49-F238E27FC236}">
                <a16:creationId xmlns:a16="http://schemas.microsoft.com/office/drawing/2014/main" id="{FB706278-C383-452F-9D9D-0F32E4DA4FF5}"/>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2E51229B-ED9F-4586-97C0-0CCD8A84152D}"/>
              </a:ext>
            </a:extLst>
          </p:cNvPr>
          <p:cNvSpPr>
            <a:spLocks noGrp="1"/>
          </p:cNvSpPr>
          <p:nvPr>
            <p:ph type="sldNum" sz="quarter" idx="12"/>
          </p:nvPr>
        </p:nvSpPr>
        <p:spPr/>
        <p:txBody>
          <a:bodyPr/>
          <a:lstStyle/>
          <a:p>
            <a:fld id="{4650DA6A-9AC4-4D46-8D34-D99991B56819}" type="slidenum">
              <a:rPr lang="pl-PL" smtClean="0"/>
              <a:t>‹#›</a:t>
            </a:fld>
            <a:endParaRPr lang="pl-PL"/>
          </a:p>
        </p:txBody>
      </p:sp>
    </p:spTree>
    <p:extLst>
      <p:ext uri="{BB962C8B-B14F-4D97-AF65-F5344CB8AC3E}">
        <p14:creationId xmlns:p14="http://schemas.microsoft.com/office/powerpoint/2010/main" val="33953819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89EF09B-DCAD-423B-AD76-C7CA3C9EAB9D}"/>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9C269177-C804-4A0E-BBA5-12AA02757811}"/>
              </a:ext>
            </a:extLst>
          </p:cNvPr>
          <p:cNvSpPr>
            <a:spLocks noGrp="1"/>
          </p:cNvSpPr>
          <p:nvPr>
            <p:ph type="dt" sz="half" idx="10"/>
          </p:nvPr>
        </p:nvSpPr>
        <p:spPr/>
        <p:txBody>
          <a:bodyPr/>
          <a:lstStyle/>
          <a:p>
            <a:fld id="{686AA0D3-544F-4912-8BBE-DE3EFC7FB01E}" type="datetimeFigureOut">
              <a:rPr lang="pl-PL" smtClean="0"/>
              <a:t>22.02.2022</a:t>
            </a:fld>
            <a:endParaRPr lang="pl-PL"/>
          </a:p>
        </p:txBody>
      </p:sp>
      <p:sp>
        <p:nvSpPr>
          <p:cNvPr id="4" name="Symbol zastępczy stopki 3">
            <a:extLst>
              <a:ext uri="{FF2B5EF4-FFF2-40B4-BE49-F238E27FC236}">
                <a16:creationId xmlns:a16="http://schemas.microsoft.com/office/drawing/2014/main" id="{CE113140-E7F2-42B7-B0D9-7EF269ECD090}"/>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98321564-C145-4197-AA71-C3321E6137FA}"/>
              </a:ext>
            </a:extLst>
          </p:cNvPr>
          <p:cNvSpPr>
            <a:spLocks noGrp="1"/>
          </p:cNvSpPr>
          <p:nvPr>
            <p:ph type="sldNum" sz="quarter" idx="12"/>
          </p:nvPr>
        </p:nvSpPr>
        <p:spPr/>
        <p:txBody>
          <a:bodyPr/>
          <a:lstStyle/>
          <a:p>
            <a:fld id="{4650DA6A-9AC4-4D46-8D34-D99991B56819}" type="slidenum">
              <a:rPr lang="pl-PL" smtClean="0"/>
              <a:t>‹#›</a:t>
            </a:fld>
            <a:endParaRPr lang="pl-PL"/>
          </a:p>
        </p:txBody>
      </p:sp>
    </p:spTree>
    <p:extLst>
      <p:ext uri="{BB962C8B-B14F-4D97-AF65-F5344CB8AC3E}">
        <p14:creationId xmlns:p14="http://schemas.microsoft.com/office/powerpoint/2010/main" val="4278590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66EA6B70-4379-4AE3-B4D1-2DB1161A41F8}"/>
              </a:ext>
            </a:extLst>
          </p:cNvPr>
          <p:cNvSpPr>
            <a:spLocks noGrp="1"/>
          </p:cNvSpPr>
          <p:nvPr>
            <p:ph type="dt" sz="half" idx="10"/>
          </p:nvPr>
        </p:nvSpPr>
        <p:spPr/>
        <p:txBody>
          <a:bodyPr/>
          <a:lstStyle/>
          <a:p>
            <a:fld id="{686AA0D3-544F-4912-8BBE-DE3EFC7FB01E}" type="datetimeFigureOut">
              <a:rPr lang="pl-PL" smtClean="0"/>
              <a:t>22.02.2022</a:t>
            </a:fld>
            <a:endParaRPr lang="pl-PL"/>
          </a:p>
        </p:txBody>
      </p:sp>
      <p:sp>
        <p:nvSpPr>
          <p:cNvPr id="3" name="Symbol zastępczy stopki 2">
            <a:extLst>
              <a:ext uri="{FF2B5EF4-FFF2-40B4-BE49-F238E27FC236}">
                <a16:creationId xmlns:a16="http://schemas.microsoft.com/office/drawing/2014/main" id="{4253A9C1-3112-4752-B228-053B31B80424}"/>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74671A35-B7CB-4020-BE83-D4AC44FA2E51}"/>
              </a:ext>
            </a:extLst>
          </p:cNvPr>
          <p:cNvSpPr>
            <a:spLocks noGrp="1"/>
          </p:cNvSpPr>
          <p:nvPr>
            <p:ph type="sldNum" sz="quarter" idx="12"/>
          </p:nvPr>
        </p:nvSpPr>
        <p:spPr/>
        <p:txBody>
          <a:bodyPr/>
          <a:lstStyle/>
          <a:p>
            <a:fld id="{4650DA6A-9AC4-4D46-8D34-D99991B56819}" type="slidenum">
              <a:rPr lang="pl-PL" smtClean="0"/>
              <a:t>‹#›</a:t>
            </a:fld>
            <a:endParaRPr lang="pl-PL"/>
          </a:p>
        </p:txBody>
      </p:sp>
    </p:spTree>
    <p:extLst>
      <p:ext uri="{BB962C8B-B14F-4D97-AF65-F5344CB8AC3E}">
        <p14:creationId xmlns:p14="http://schemas.microsoft.com/office/powerpoint/2010/main" val="5780550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502FC0A-F1D5-4E67-940B-1E6E7E1953BC}"/>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828DD511-BD60-49A7-B718-76E6D6099C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AD98F37E-3C52-47CD-A3FD-B909748523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D6410CBA-FCAF-4395-B1D8-C2B740C93C80}"/>
              </a:ext>
            </a:extLst>
          </p:cNvPr>
          <p:cNvSpPr>
            <a:spLocks noGrp="1"/>
          </p:cNvSpPr>
          <p:nvPr>
            <p:ph type="dt" sz="half" idx="10"/>
          </p:nvPr>
        </p:nvSpPr>
        <p:spPr/>
        <p:txBody>
          <a:bodyPr/>
          <a:lstStyle/>
          <a:p>
            <a:fld id="{686AA0D3-544F-4912-8BBE-DE3EFC7FB01E}" type="datetimeFigureOut">
              <a:rPr lang="pl-PL" smtClean="0"/>
              <a:t>22.02.2022</a:t>
            </a:fld>
            <a:endParaRPr lang="pl-PL"/>
          </a:p>
        </p:txBody>
      </p:sp>
      <p:sp>
        <p:nvSpPr>
          <p:cNvPr id="6" name="Symbol zastępczy stopki 5">
            <a:extLst>
              <a:ext uri="{FF2B5EF4-FFF2-40B4-BE49-F238E27FC236}">
                <a16:creationId xmlns:a16="http://schemas.microsoft.com/office/drawing/2014/main" id="{7F12801E-0D64-451D-B156-7FD0DE794D60}"/>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7333D0C3-D225-47E4-AF7C-F367C5052D42}"/>
              </a:ext>
            </a:extLst>
          </p:cNvPr>
          <p:cNvSpPr>
            <a:spLocks noGrp="1"/>
          </p:cNvSpPr>
          <p:nvPr>
            <p:ph type="sldNum" sz="quarter" idx="12"/>
          </p:nvPr>
        </p:nvSpPr>
        <p:spPr/>
        <p:txBody>
          <a:bodyPr/>
          <a:lstStyle/>
          <a:p>
            <a:fld id="{4650DA6A-9AC4-4D46-8D34-D99991B56819}" type="slidenum">
              <a:rPr lang="pl-PL" smtClean="0"/>
              <a:t>‹#›</a:t>
            </a:fld>
            <a:endParaRPr lang="pl-PL"/>
          </a:p>
        </p:txBody>
      </p:sp>
    </p:spTree>
    <p:extLst>
      <p:ext uri="{BB962C8B-B14F-4D97-AF65-F5344CB8AC3E}">
        <p14:creationId xmlns:p14="http://schemas.microsoft.com/office/powerpoint/2010/main" val="6533194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B460800-42F0-43DB-91FC-18B3704C85DF}"/>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6AA8393A-6130-42E2-94EF-27370B97E9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42655843-07C6-46DA-A85D-50603620CC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37302337-33A3-452C-9C20-7D2889F7DE47}"/>
              </a:ext>
            </a:extLst>
          </p:cNvPr>
          <p:cNvSpPr>
            <a:spLocks noGrp="1"/>
          </p:cNvSpPr>
          <p:nvPr>
            <p:ph type="dt" sz="half" idx="10"/>
          </p:nvPr>
        </p:nvSpPr>
        <p:spPr/>
        <p:txBody>
          <a:bodyPr/>
          <a:lstStyle/>
          <a:p>
            <a:fld id="{686AA0D3-544F-4912-8BBE-DE3EFC7FB01E}" type="datetimeFigureOut">
              <a:rPr lang="pl-PL" smtClean="0"/>
              <a:t>22.02.2022</a:t>
            </a:fld>
            <a:endParaRPr lang="pl-PL"/>
          </a:p>
        </p:txBody>
      </p:sp>
      <p:sp>
        <p:nvSpPr>
          <p:cNvPr id="6" name="Symbol zastępczy stopki 5">
            <a:extLst>
              <a:ext uri="{FF2B5EF4-FFF2-40B4-BE49-F238E27FC236}">
                <a16:creationId xmlns:a16="http://schemas.microsoft.com/office/drawing/2014/main" id="{3CC2BB0C-4FF1-46F4-81D1-765C650C32F1}"/>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DE359C2A-6E87-4710-8C27-BA0943FBD019}"/>
              </a:ext>
            </a:extLst>
          </p:cNvPr>
          <p:cNvSpPr>
            <a:spLocks noGrp="1"/>
          </p:cNvSpPr>
          <p:nvPr>
            <p:ph type="sldNum" sz="quarter" idx="12"/>
          </p:nvPr>
        </p:nvSpPr>
        <p:spPr/>
        <p:txBody>
          <a:bodyPr/>
          <a:lstStyle/>
          <a:p>
            <a:fld id="{4650DA6A-9AC4-4D46-8D34-D99991B56819}" type="slidenum">
              <a:rPr lang="pl-PL" smtClean="0"/>
              <a:t>‹#›</a:t>
            </a:fld>
            <a:endParaRPr lang="pl-PL"/>
          </a:p>
        </p:txBody>
      </p:sp>
    </p:spTree>
    <p:extLst>
      <p:ext uri="{BB962C8B-B14F-4D97-AF65-F5344CB8AC3E}">
        <p14:creationId xmlns:p14="http://schemas.microsoft.com/office/powerpoint/2010/main" val="20603058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E3D99AE1-F3A6-4245-A57F-1167162A99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02B043EA-89FA-4FA3-9756-22D2BDA2E5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F6341E64-E22E-44E5-9295-22A2D02E15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AA0D3-544F-4912-8BBE-DE3EFC7FB01E}" type="datetimeFigureOut">
              <a:rPr lang="pl-PL" smtClean="0"/>
              <a:t>22.02.2022</a:t>
            </a:fld>
            <a:endParaRPr lang="pl-PL"/>
          </a:p>
        </p:txBody>
      </p:sp>
      <p:sp>
        <p:nvSpPr>
          <p:cNvPr id="5" name="Symbol zastępczy stopki 4">
            <a:extLst>
              <a:ext uri="{FF2B5EF4-FFF2-40B4-BE49-F238E27FC236}">
                <a16:creationId xmlns:a16="http://schemas.microsoft.com/office/drawing/2014/main" id="{AA1840F9-16FA-4DDF-B59A-A9199AB7CB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1330E344-3DE1-4AE0-AB17-2D38D350DB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50DA6A-9AC4-4D46-8D34-D99991B56819}" type="slidenum">
              <a:rPr lang="pl-PL" smtClean="0"/>
              <a:t>‹#›</a:t>
            </a:fld>
            <a:endParaRPr lang="pl-PL"/>
          </a:p>
        </p:txBody>
      </p:sp>
    </p:spTree>
    <p:extLst>
      <p:ext uri="{BB962C8B-B14F-4D97-AF65-F5344CB8AC3E}">
        <p14:creationId xmlns:p14="http://schemas.microsoft.com/office/powerpoint/2010/main" val="2775079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customXml" Target="../ink/ink1.xml"/><Relationship Id="rId1" Type="http://schemas.openxmlformats.org/officeDocument/2006/relationships/slideLayout" Target="../slideLayouts/slideLayout1.xml"/><Relationship Id="rId6" Type="http://schemas.openxmlformats.org/officeDocument/2006/relationships/customXml" Target="../ink/ink4.xml"/><Relationship Id="rId5" Type="http://schemas.openxmlformats.org/officeDocument/2006/relationships/customXml" Target="../ink/ink3.xml"/><Relationship Id="rId4" Type="http://schemas.openxmlformats.org/officeDocument/2006/relationships/customXml" Target="../ink/ink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C3EBF9D-E7AD-4EE6-B93E-F36D93F7939B}"/>
              </a:ext>
            </a:extLst>
          </p:cNvPr>
          <p:cNvSpPr>
            <a:spLocks noGrp="1"/>
          </p:cNvSpPr>
          <p:nvPr>
            <p:ph type="ctrTitle"/>
          </p:nvPr>
        </p:nvSpPr>
        <p:spPr/>
        <p:txBody>
          <a:bodyPr/>
          <a:lstStyle/>
          <a:p>
            <a:endParaRPr lang="pl-PL"/>
          </a:p>
        </p:txBody>
      </p:sp>
      <p:sp>
        <p:nvSpPr>
          <p:cNvPr id="3" name="Podtytuł 2">
            <a:extLst>
              <a:ext uri="{FF2B5EF4-FFF2-40B4-BE49-F238E27FC236}">
                <a16:creationId xmlns:a16="http://schemas.microsoft.com/office/drawing/2014/main" id="{0A8BAAE9-2224-42E9-87D0-2A0334007183}"/>
              </a:ext>
            </a:extLst>
          </p:cNvPr>
          <p:cNvSpPr>
            <a:spLocks noGrp="1"/>
          </p:cNvSpPr>
          <p:nvPr>
            <p:ph type="subTitle" idx="1"/>
          </p:nvPr>
        </p:nvSpPr>
        <p:spPr/>
        <p:txBody>
          <a:bodyPr/>
          <a:lstStyle/>
          <a:p>
            <a:endParaRPr lang="pl-PL"/>
          </a:p>
        </p:txBody>
      </p:sp>
      <mc:AlternateContent xmlns:mc="http://schemas.openxmlformats.org/markup-compatibility/2006" xmlns:p14="http://schemas.microsoft.com/office/powerpoint/2010/main">
        <mc:Choice Requires="p14">
          <p:contentPart p14:bwMode="auto" r:id="rId2">
            <p14:nvContentPartPr>
              <p14:cNvPr id="5" name="Pismo odręczne 4">
                <a:extLst>
                  <a:ext uri="{FF2B5EF4-FFF2-40B4-BE49-F238E27FC236}">
                    <a16:creationId xmlns:a16="http://schemas.microsoft.com/office/drawing/2014/main" id="{4F334EEA-67D5-45BE-AE11-B3C1D0338033}"/>
                  </a:ext>
                </a:extLst>
              </p14:cNvPr>
              <p14:cNvContentPartPr/>
              <p14:nvPr/>
            </p14:nvContentPartPr>
            <p14:xfrm>
              <a:off x="6310816" y="-278734"/>
              <a:ext cx="360" cy="360"/>
            </p14:xfrm>
          </p:contentPart>
        </mc:Choice>
        <mc:Fallback xmlns="">
          <p:pic>
            <p:nvPicPr>
              <p:cNvPr id="5" name="Pismo odręczne 4">
                <a:extLst>
                  <a:ext uri="{FF2B5EF4-FFF2-40B4-BE49-F238E27FC236}">
                    <a16:creationId xmlns:a16="http://schemas.microsoft.com/office/drawing/2014/main" id="{4F334EEA-67D5-45BE-AE11-B3C1D0338033}"/>
                  </a:ext>
                </a:extLst>
              </p:cNvPr>
              <p:cNvPicPr/>
              <p:nvPr/>
            </p:nvPicPr>
            <p:blipFill>
              <a:blip r:embed="rId3"/>
              <a:stretch>
                <a:fillRect/>
              </a:stretch>
            </p:blipFill>
            <p:spPr>
              <a:xfrm>
                <a:off x="6302176" y="-2877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Pismo odręczne 5">
                <a:extLst>
                  <a:ext uri="{FF2B5EF4-FFF2-40B4-BE49-F238E27FC236}">
                    <a16:creationId xmlns:a16="http://schemas.microsoft.com/office/drawing/2014/main" id="{7946A852-0FDD-4E02-91A0-C1259FB3FAAA}"/>
                  </a:ext>
                </a:extLst>
              </p14:cNvPr>
              <p14:cNvContentPartPr/>
              <p14:nvPr/>
            </p14:nvContentPartPr>
            <p14:xfrm>
              <a:off x="5008696" y="4203626"/>
              <a:ext cx="360" cy="360"/>
            </p14:xfrm>
          </p:contentPart>
        </mc:Choice>
        <mc:Fallback xmlns="">
          <p:pic>
            <p:nvPicPr>
              <p:cNvPr id="6" name="Pismo odręczne 5">
                <a:extLst>
                  <a:ext uri="{FF2B5EF4-FFF2-40B4-BE49-F238E27FC236}">
                    <a16:creationId xmlns:a16="http://schemas.microsoft.com/office/drawing/2014/main" id="{7946A852-0FDD-4E02-91A0-C1259FB3FAAA}"/>
                  </a:ext>
                </a:extLst>
              </p:cNvPr>
              <p:cNvPicPr/>
              <p:nvPr/>
            </p:nvPicPr>
            <p:blipFill>
              <a:blip r:embed="rId3"/>
              <a:stretch>
                <a:fillRect/>
              </a:stretch>
            </p:blipFill>
            <p:spPr>
              <a:xfrm>
                <a:off x="5000056" y="419498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Pismo odręczne 6">
                <a:extLst>
                  <a:ext uri="{FF2B5EF4-FFF2-40B4-BE49-F238E27FC236}">
                    <a16:creationId xmlns:a16="http://schemas.microsoft.com/office/drawing/2014/main" id="{94AD2880-F3C4-4261-BC23-22185073D6CB}"/>
                  </a:ext>
                </a:extLst>
              </p14:cNvPr>
              <p14:cNvContentPartPr/>
              <p14:nvPr/>
            </p14:nvContentPartPr>
            <p14:xfrm>
              <a:off x="1023136" y="5346986"/>
              <a:ext cx="360" cy="360"/>
            </p14:xfrm>
          </p:contentPart>
        </mc:Choice>
        <mc:Fallback xmlns="">
          <p:pic>
            <p:nvPicPr>
              <p:cNvPr id="7" name="Pismo odręczne 6">
                <a:extLst>
                  <a:ext uri="{FF2B5EF4-FFF2-40B4-BE49-F238E27FC236}">
                    <a16:creationId xmlns:a16="http://schemas.microsoft.com/office/drawing/2014/main" id="{94AD2880-F3C4-4261-BC23-22185073D6CB}"/>
                  </a:ext>
                </a:extLst>
              </p:cNvPr>
              <p:cNvPicPr/>
              <p:nvPr/>
            </p:nvPicPr>
            <p:blipFill>
              <a:blip r:embed="rId3"/>
              <a:stretch>
                <a:fillRect/>
              </a:stretch>
            </p:blipFill>
            <p:spPr>
              <a:xfrm>
                <a:off x="1014496" y="533834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Pismo odręczne 7">
                <a:extLst>
                  <a:ext uri="{FF2B5EF4-FFF2-40B4-BE49-F238E27FC236}">
                    <a16:creationId xmlns:a16="http://schemas.microsoft.com/office/drawing/2014/main" id="{71508965-9E49-47AA-B9B3-EAEC20F501BF}"/>
                  </a:ext>
                </a:extLst>
              </p14:cNvPr>
              <p14:cNvContentPartPr/>
              <p14:nvPr/>
            </p14:nvContentPartPr>
            <p14:xfrm>
              <a:off x="5366536" y="774986"/>
              <a:ext cx="360" cy="360"/>
            </p14:xfrm>
          </p:contentPart>
        </mc:Choice>
        <mc:Fallback xmlns="">
          <p:pic>
            <p:nvPicPr>
              <p:cNvPr id="8" name="Pismo odręczne 7">
                <a:extLst>
                  <a:ext uri="{FF2B5EF4-FFF2-40B4-BE49-F238E27FC236}">
                    <a16:creationId xmlns:a16="http://schemas.microsoft.com/office/drawing/2014/main" id="{71508965-9E49-47AA-B9B3-EAEC20F501BF}"/>
                  </a:ext>
                </a:extLst>
              </p:cNvPr>
              <p:cNvPicPr/>
              <p:nvPr/>
            </p:nvPicPr>
            <p:blipFill>
              <a:blip r:embed="rId3"/>
              <a:stretch>
                <a:fillRect/>
              </a:stretch>
            </p:blipFill>
            <p:spPr>
              <a:xfrm>
                <a:off x="5357896" y="765986"/>
                <a:ext cx="18000" cy="18000"/>
              </a:xfrm>
              <a:prstGeom prst="rect">
                <a:avLst/>
              </a:prstGeom>
            </p:spPr>
          </p:pic>
        </mc:Fallback>
      </mc:AlternateContent>
      <p:pic>
        <p:nvPicPr>
          <p:cNvPr id="10" name="Obraz 9">
            <a:extLst>
              <a:ext uri="{FF2B5EF4-FFF2-40B4-BE49-F238E27FC236}">
                <a16:creationId xmlns:a16="http://schemas.microsoft.com/office/drawing/2014/main" id="{B27CCA24-464D-44BF-B12E-53192FDC3B2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6957" y="-455164"/>
            <a:ext cx="13308496" cy="7930254"/>
          </a:xfrm>
          <a:prstGeom prst="rect">
            <a:avLst/>
          </a:prstGeom>
        </p:spPr>
      </p:pic>
      <p:sp>
        <p:nvSpPr>
          <p:cNvPr id="11" name="pole tekstowe 10">
            <a:extLst>
              <a:ext uri="{FF2B5EF4-FFF2-40B4-BE49-F238E27FC236}">
                <a16:creationId xmlns:a16="http://schemas.microsoft.com/office/drawing/2014/main" id="{0714A08C-BA99-4FCF-AA4A-FDFDAF7D1703}"/>
              </a:ext>
            </a:extLst>
          </p:cNvPr>
          <p:cNvSpPr txBox="1"/>
          <p:nvPr/>
        </p:nvSpPr>
        <p:spPr>
          <a:xfrm>
            <a:off x="1818509" y="2836541"/>
            <a:ext cx="8984614" cy="1200329"/>
          </a:xfrm>
          <a:prstGeom prst="rect">
            <a:avLst/>
          </a:prstGeom>
          <a:noFill/>
        </p:spPr>
        <p:txBody>
          <a:bodyPr wrap="square" rtlCol="0">
            <a:spAutoFit/>
          </a:bodyPr>
          <a:lstStyle/>
          <a:p>
            <a:r>
              <a:rPr lang="pl-PL" sz="7200" dirty="0">
                <a:latin typeface="Algerian" panose="04020705040A02060702" pitchFamily="82" charset="0"/>
              </a:rPr>
              <a:t>ŻOŁNIERZE WYKLĘCI</a:t>
            </a:r>
          </a:p>
        </p:txBody>
      </p:sp>
    </p:spTree>
    <p:extLst>
      <p:ext uri="{BB962C8B-B14F-4D97-AF65-F5344CB8AC3E}">
        <p14:creationId xmlns:p14="http://schemas.microsoft.com/office/powerpoint/2010/main" val="5051080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ymbol zastępczy zawartości 4">
            <a:extLst>
              <a:ext uri="{FF2B5EF4-FFF2-40B4-BE49-F238E27FC236}">
                <a16:creationId xmlns:a16="http://schemas.microsoft.com/office/drawing/2014/main" id="{08631ADB-7F5C-42CE-ADAB-B8E95BDE17BB}"/>
              </a:ext>
            </a:extLst>
          </p:cNvPr>
          <p:cNvPicPr>
            <a:picLocks noChangeAspect="1"/>
          </p:cNvPicPr>
          <p:nvPr/>
        </p:nvPicPr>
        <p:blipFill>
          <a:blip r:embed="rId2">
            <a:extLst>
              <a:ext uri="{28A0092B-C50C-407E-A947-70E740481C1C}">
                <a14:useLocalDpi xmlns:a14="http://schemas.microsoft.com/office/drawing/2010/main" val="0"/>
              </a:ext>
            </a:extLst>
          </a:blip>
          <a:srcRect l="5051" r="5051"/>
          <a:stretch/>
        </p:blipFill>
        <p:spPr>
          <a:xfrm>
            <a:off x="-2141078" y="0"/>
            <a:ext cx="9669642" cy="6857990"/>
          </a:xfrm>
          <a:prstGeom prst="rect">
            <a:avLst/>
          </a:prstGeom>
        </p:spPr>
      </p:pic>
      <p:sp>
        <p:nvSpPr>
          <p:cNvPr id="17"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a:extLst>
              <a:ext uri="{FF2B5EF4-FFF2-40B4-BE49-F238E27FC236}">
                <a16:creationId xmlns:a16="http://schemas.microsoft.com/office/drawing/2014/main" id="{789E9176-593E-4237-83BF-0E6ED4CF7155}"/>
              </a:ext>
            </a:extLst>
          </p:cNvPr>
          <p:cNvSpPr>
            <a:spLocks noGrp="1"/>
          </p:cNvSpPr>
          <p:nvPr>
            <p:ph type="title"/>
          </p:nvPr>
        </p:nvSpPr>
        <p:spPr>
          <a:xfrm>
            <a:off x="7531610" y="365125"/>
            <a:ext cx="3822189" cy="1899912"/>
          </a:xfrm>
        </p:spPr>
        <p:txBody>
          <a:bodyPr>
            <a:normAutofit/>
          </a:bodyPr>
          <a:lstStyle/>
          <a:p>
            <a:endParaRPr lang="pl-PL" sz="4000" dirty="0"/>
          </a:p>
        </p:txBody>
      </p:sp>
      <p:sp>
        <p:nvSpPr>
          <p:cNvPr id="18" name="Content Placeholder 8">
            <a:extLst>
              <a:ext uri="{FF2B5EF4-FFF2-40B4-BE49-F238E27FC236}">
                <a16:creationId xmlns:a16="http://schemas.microsoft.com/office/drawing/2014/main" id="{BD218A2F-9494-45C6-9578-4FCB81BA44FF}"/>
              </a:ext>
            </a:extLst>
          </p:cNvPr>
          <p:cNvSpPr>
            <a:spLocks noGrp="1"/>
          </p:cNvSpPr>
          <p:nvPr>
            <p:ph idx="1"/>
          </p:nvPr>
        </p:nvSpPr>
        <p:spPr>
          <a:xfrm>
            <a:off x="8110890" y="1926200"/>
            <a:ext cx="3117501" cy="4179036"/>
          </a:xfrm>
        </p:spPr>
        <p:txBody>
          <a:bodyPr>
            <a:normAutofit/>
          </a:bodyPr>
          <a:lstStyle/>
          <a:p>
            <a:pPr marL="0" indent="0">
              <a:buNone/>
            </a:pPr>
            <a:r>
              <a:rPr lang="pl-PL" sz="3200" dirty="0"/>
              <a:t>W mieście znajduje się jego monument, a jedna z głównych rzeszowskich ulic nosi jego imię.</a:t>
            </a:r>
            <a:endParaRPr lang="en-US" sz="3200" dirty="0"/>
          </a:p>
        </p:txBody>
      </p:sp>
    </p:spTree>
    <p:extLst>
      <p:ext uri="{BB962C8B-B14F-4D97-AF65-F5344CB8AC3E}">
        <p14:creationId xmlns:p14="http://schemas.microsoft.com/office/powerpoint/2010/main" val="4201836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A06B207-D0AD-419A-9F09-AB37BE769560}"/>
              </a:ext>
            </a:extLst>
          </p:cNvPr>
          <p:cNvSpPr>
            <a:spLocks noGrp="1"/>
          </p:cNvSpPr>
          <p:nvPr>
            <p:ph type="title"/>
          </p:nvPr>
        </p:nvSpPr>
        <p:spPr/>
        <p:txBody>
          <a:bodyPr>
            <a:normAutofit/>
          </a:bodyPr>
          <a:lstStyle/>
          <a:p>
            <a:pPr algn="ctr"/>
            <a:r>
              <a:rPr lang="pl-PL" sz="3600">
                <a:latin typeface="+mn-lt"/>
              </a:rPr>
              <a:t>W rocznicę śmierci Łukasza Cieplińskiego obchodzimy Narodowy Dzień Pamięci Żołnierzy Wyklętych.</a:t>
            </a:r>
            <a:endParaRPr lang="pl-PL" sz="3600" dirty="0">
              <a:latin typeface="+mn-lt"/>
            </a:endParaRPr>
          </a:p>
        </p:txBody>
      </p:sp>
      <p:pic>
        <p:nvPicPr>
          <p:cNvPr id="5" name="Symbol zastępczy zawartości 4" descr="Obraz zawierający tekst&#10;&#10;Opis wygenerowany automatycznie">
            <a:extLst>
              <a:ext uri="{FF2B5EF4-FFF2-40B4-BE49-F238E27FC236}">
                <a16:creationId xmlns:a16="http://schemas.microsoft.com/office/drawing/2014/main" id="{BDCFC8D8-3543-40B3-9B5F-625B6177857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90286" y="2814172"/>
            <a:ext cx="1973729" cy="2781766"/>
          </a:xfrm>
        </p:spPr>
      </p:pic>
      <p:pic>
        <p:nvPicPr>
          <p:cNvPr id="7" name="Obraz 6" descr="Obraz zawierający tekst, książka, mężczyzna, znak&#10;&#10;Opis wygenerowany automatycznie">
            <a:extLst>
              <a:ext uri="{FF2B5EF4-FFF2-40B4-BE49-F238E27FC236}">
                <a16:creationId xmlns:a16="http://schemas.microsoft.com/office/drawing/2014/main" id="{194B7396-E6BF-4257-81EA-73D2B387B9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0350" y="2073682"/>
            <a:ext cx="2983725" cy="4242167"/>
          </a:xfrm>
          <a:prstGeom prst="rect">
            <a:avLst/>
          </a:prstGeom>
        </p:spPr>
      </p:pic>
      <p:pic>
        <p:nvPicPr>
          <p:cNvPr id="9" name="Obraz 8" descr="Obraz zawierający tekst&#10;&#10;Opis wygenerowany automatycznie">
            <a:extLst>
              <a:ext uri="{FF2B5EF4-FFF2-40B4-BE49-F238E27FC236}">
                <a16:creationId xmlns:a16="http://schemas.microsoft.com/office/drawing/2014/main" id="{1D1DAC30-A3C0-471C-B444-7D71CB5DE6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5552" y="2083972"/>
            <a:ext cx="3009918" cy="4242166"/>
          </a:xfrm>
          <a:prstGeom prst="rect">
            <a:avLst/>
          </a:prstGeom>
        </p:spPr>
      </p:pic>
    </p:spTree>
    <p:extLst>
      <p:ext uri="{BB962C8B-B14F-4D97-AF65-F5344CB8AC3E}">
        <p14:creationId xmlns:p14="http://schemas.microsoft.com/office/powerpoint/2010/main" val="10382332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ymbol zastępczy zawartości 4">
            <a:extLst>
              <a:ext uri="{FF2B5EF4-FFF2-40B4-BE49-F238E27FC236}">
                <a16:creationId xmlns:a16="http://schemas.microsoft.com/office/drawing/2014/main" id="{891DC995-CF62-4E56-9ED7-8C9BCF5DCA8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7918" b="4251"/>
          <a:stretch/>
        </p:blipFill>
        <p:spPr>
          <a:xfrm>
            <a:off x="3521096" y="10"/>
            <a:ext cx="9669642" cy="6857990"/>
          </a:xfrm>
          <a:prstGeom prst="rect">
            <a:avLst/>
          </a:prstGeom>
        </p:spPr>
      </p:pic>
      <p:sp>
        <p:nvSpPr>
          <p:cNvPr id="14"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a:extLst>
              <a:ext uri="{FF2B5EF4-FFF2-40B4-BE49-F238E27FC236}">
                <a16:creationId xmlns:a16="http://schemas.microsoft.com/office/drawing/2014/main" id="{37D778FF-371D-4A58-9907-92B492D6432C}"/>
              </a:ext>
            </a:extLst>
          </p:cNvPr>
          <p:cNvSpPr>
            <a:spLocks noGrp="1"/>
          </p:cNvSpPr>
          <p:nvPr>
            <p:ph type="title"/>
          </p:nvPr>
        </p:nvSpPr>
        <p:spPr>
          <a:xfrm>
            <a:off x="838200" y="365125"/>
            <a:ext cx="3822189" cy="1899912"/>
          </a:xfrm>
        </p:spPr>
        <p:txBody>
          <a:bodyPr>
            <a:normAutofit/>
          </a:bodyPr>
          <a:lstStyle/>
          <a:p>
            <a:endParaRPr lang="pl-PL" sz="4000" dirty="0"/>
          </a:p>
        </p:txBody>
      </p:sp>
      <p:sp>
        <p:nvSpPr>
          <p:cNvPr id="9" name="Content Placeholder 8">
            <a:extLst>
              <a:ext uri="{FF2B5EF4-FFF2-40B4-BE49-F238E27FC236}">
                <a16:creationId xmlns:a16="http://schemas.microsoft.com/office/drawing/2014/main" id="{F2D7C949-46DD-44F7-A143-4695C8142409}"/>
              </a:ext>
            </a:extLst>
          </p:cNvPr>
          <p:cNvSpPr>
            <a:spLocks noGrp="1"/>
          </p:cNvSpPr>
          <p:nvPr>
            <p:ph idx="1"/>
          </p:nvPr>
        </p:nvSpPr>
        <p:spPr>
          <a:xfrm>
            <a:off x="660647" y="935194"/>
            <a:ext cx="4372992" cy="3742762"/>
          </a:xfrm>
        </p:spPr>
        <p:txBody>
          <a:bodyPr>
            <a:noAutofit/>
          </a:bodyPr>
          <a:lstStyle/>
          <a:p>
            <a:pPr marL="0" indent="0">
              <a:buNone/>
            </a:pPr>
            <a:r>
              <a:rPr lang="pl-PL" sz="2400" b="0" i="0" dirty="0">
                <a:solidFill>
                  <a:srgbClr val="222222"/>
                </a:solidFill>
                <a:effectLst/>
                <a:latin typeface="Open Sans" panose="020B0606030504020204" pitchFamily="34" charset="0"/>
              </a:rPr>
              <a:t>"</a:t>
            </a:r>
            <a:r>
              <a:rPr lang="pl-PL" sz="2200" b="0" i="0" dirty="0">
                <a:solidFill>
                  <a:srgbClr val="222222"/>
                </a:solidFill>
                <a:effectLst/>
                <a:latin typeface="Open Sans" panose="020B0606030504020204" pitchFamily="34" charset="0"/>
              </a:rPr>
              <a:t>Żołnierze Wyklęci są symbolem dążeń Polaków, którzy marzą o niezawisłości, wolności i zwycięstwie nad wszelkimi starymi układami. Są wyrzutem sumienia dla kolaborantów i spadkobierców czerwonych katów, jak również rozmaitej maści lewicowców. I śmiertelnym zagrożeniem. Legendy bowiem nie da się zamordować. Ona już płonie ostrym ogniem w młodych sercach".</a:t>
            </a:r>
            <a:endParaRPr lang="en-US" sz="2200" dirty="0"/>
          </a:p>
        </p:txBody>
      </p:sp>
      <p:sp>
        <p:nvSpPr>
          <p:cNvPr id="6" name="pole tekstowe 5">
            <a:extLst>
              <a:ext uri="{FF2B5EF4-FFF2-40B4-BE49-F238E27FC236}">
                <a16:creationId xmlns:a16="http://schemas.microsoft.com/office/drawing/2014/main" id="{48C537FC-3338-4C92-8EB8-ADE77D0F11FE}"/>
              </a:ext>
            </a:extLst>
          </p:cNvPr>
          <p:cNvSpPr txBox="1"/>
          <p:nvPr/>
        </p:nvSpPr>
        <p:spPr>
          <a:xfrm>
            <a:off x="1623838" y="5398646"/>
            <a:ext cx="3142695" cy="369332"/>
          </a:xfrm>
          <a:prstGeom prst="rect">
            <a:avLst/>
          </a:prstGeom>
          <a:noFill/>
        </p:spPr>
        <p:txBody>
          <a:bodyPr wrap="square" rtlCol="0">
            <a:spAutoFit/>
          </a:bodyPr>
          <a:lstStyle/>
          <a:p>
            <a:r>
              <a:rPr lang="pl-PL" i="1" dirty="0"/>
              <a:t>prof. Marek Jan Chodakiewicz</a:t>
            </a:r>
          </a:p>
        </p:txBody>
      </p:sp>
    </p:spTree>
    <p:extLst>
      <p:ext uri="{BB962C8B-B14F-4D97-AF65-F5344CB8AC3E}">
        <p14:creationId xmlns:p14="http://schemas.microsoft.com/office/powerpoint/2010/main" val="30610206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CFFDF843-38E2-434D-940A-7F3EEEE2BDCF}"/>
              </a:ext>
            </a:extLst>
          </p:cNvPr>
          <p:cNvSpPr>
            <a:spLocks noGrp="1"/>
          </p:cNvSpPr>
          <p:nvPr>
            <p:ph type="ctrTitle" idx="4294967295"/>
          </p:nvPr>
        </p:nvSpPr>
        <p:spPr>
          <a:xfrm>
            <a:off x="1225951" y="2221706"/>
            <a:ext cx="9982200" cy="2414588"/>
          </a:xfrm>
        </p:spPr>
        <p:txBody>
          <a:bodyPr>
            <a:normAutofit/>
          </a:bodyPr>
          <a:lstStyle/>
          <a:p>
            <a:pPr algn="ctr"/>
            <a:r>
              <a:rPr lang="pl-PL" dirty="0">
                <a:latin typeface="Algerian" panose="04020705040A02060702" pitchFamily="82" charset="0"/>
              </a:rPr>
              <a:t>OPRACOWAŁY:</a:t>
            </a:r>
            <a:br>
              <a:rPr lang="pl-PL" dirty="0">
                <a:latin typeface="Algerian" panose="04020705040A02060702" pitchFamily="82" charset="0"/>
              </a:rPr>
            </a:br>
            <a:r>
              <a:rPr lang="pl-PL" dirty="0">
                <a:latin typeface="Algerian" panose="04020705040A02060702" pitchFamily="82" charset="0"/>
              </a:rPr>
              <a:t>Wiktoria </a:t>
            </a:r>
            <a:r>
              <a:rPr lang="pl-PL" dirty="0" err="1">
                <a:latin typeface="Algerian" panose="04020705040A02060702" pitchFamily="82" charset="0"/>
              </a:rPr>
              <a:t>MiĄsik</a:t>
            </a:r>
            <a:r>
              <a:rPr lang="pl-PL" dirty="0">
                <a:latin typeface="Algerian" panose="04020705040A02060702" pitchFamily="82" charset="0"/>
              </a:rPr>
              <a:t>, Jagoda Gajda</a:t>
            </a:r>
          </a:p>
        </p:txBody>
      </p:sp>
    </p:spTree>
    <p:extLst>
      <p:ext uri="{BB962C8B-B14F-4D97-AF65-F5344CB8AC3E}">
        <p14:creationId xmlns:p14="http://schemas.microsoft.com/office/powerpoint/2010/main" val="42667190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Symbol zastępczy zawartości 5" descr="Obraz zawierający osoba, mundur wojskowy, zewnętrzne, podłoże&#10;&#10;Opis wygenerowany automatycznie">
            <a:extLst>
              <a:ext uri="{FF2B5EF4-FFF2-40B4-BE49-F238E27FC236}">
                <a16:creationId xmlns:a16="http://schemas.microsoft.com/office/drawing/2014/main" id="{7134DBD5-12A7-4421-87A3-FBD708735F6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2175"/>
          <a:stretch/>
        </p:blipFill>
        <p:spPr>
          <a:xfrm>
            <a:off x="2519309"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a:extLst>
              <a:ext uri="{FF2B5EF4-FFF2-40B4-BE49-F238E27FC236}">
                <a16:creationId xmlns:a16="http://schemas.microsoft.com/office/drawing/2014/main" id="{A0869E55-65BE-48AE-B74A-4C65333260C1}"/>
              </a:ext>
            </a:extLst>
          </p:cNvPr>
          <p:cNvSpPr>
            <a:spLocks noGrp="1"/>
          </p:cNvSpPr>
          <p:nvPr>
            <p:ph type="title"/>
          </p:nvPr>
        </p:nvSpPr>
        <p:spPr>
          <a:xfrm>
            <a:off x="838197" y="0"/>
            <a:ext cx="4177686" cy="6176963"/>
          </a:xfrm>
        </p:spPr>
        <p:txBody>
          <a:bodyPr vert="horz" lIns="91440" tIns="45720" rIns="91440" bIns="45720" rtlCol="0" anchor="ctr">
            <a:normAutofit/>
          </a:bodyPr>
          <a:lstStyle/>
          <a:p>
            <a:r>
              <a:rPr lang="pl-PL" sz="2800" dirty="0">
                <a:latin typeface="+mn-lt"/>
              </a:rPr>
              <a:t>Mianem żołnierzy wyklętych określa się żołnierzy podziemia niepodległościowego i antykomunistycznego, którzy stawiali opór próbie sowietyzacji Polski.</a:t>
            </a:r>
            <a:endParaRPr lang="en-US" sz="2800" dirty="0">
              <a:latin typeface="+mn-lt"/>
            </a:endParaRPr>
          </a:p>
        </p:txBody>
      </p:sp>
      <p:sp>
        <p:nvSpPr>
          <p:cNvPr id="4" name="Symbol zastępczy tekstu 3">
            <a:extLst>
              <a:ext uri="{FF2B5EF4-FFF2-40B4-BE49-F238E27FC236}">
                <a16:creationId xmlns:a16="http://schemas.microsoft.com/office/drawing/2014/main" id="{9ACFA42C-443E-4D05-AB47-BA9B3133AF19}"/>
              </a:ext>
            </a:extLst>
          </p:cNvPr>
          <p:cNvSpPr>
            <a:spLocks noGrp="1"/>
          </p:cNvSpPr>
          <p:nvPr>
            <p:ph type="body" sz="half" idx="2"/>
          </p:nvPr>
        </p:nvSpPr>
        <p:spPr>
          <a:xfrm>
            <a:off x="838200" y="2434201"/>
            <a:ext cx="3822189" cy="3742762"/>
          </a:xfrm>
        </p:spPr>
        <p:txBody>
          <a:bodyPr vert="horz" lIns="91440" tIns="45720" rIns="91440" bIns="45720" rtlCol="0">
            <a:normAutofit/>
          </a:bodyPr>
          <a:lstStyle/>
          <a:p>
            <a:pPr indent="-228600">
              <a:buFont typeface="Arial" panose="020B0604020202020204" pitchFamily="34" charset="0"/>
              <a:buChar char="•"/>
            </a:pPr>
            <a:endParaRPr lang="en-US" sz="2000" dirty="0"/>
          </a:p>
        </p:txBody>
      </p:sp>
    </p:spTree>
    <p:extLst>
      <p:ext uri="{BB962C8B-B14F-4D97-AF65-F5344CB8AC3E}">
        <p14:creationId xmlns:p14="http://schemas.microsoft.com/office/powerpoint/2010/main" val="7690337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ymbol zastępczy zawartości 4" descr="Obraz zawierający trawa, zewnętrzne, osoba, pole&#10;&#10;Opis wygenerowany automatycznie">
            <a:extLst>
              <a:ext uri="{FF2B5EF4-FFF2-40B4-BE49-F238E27FC236}">
                <a16:creationId xmlns:a16="http://schemas.microsoft.com/office/drawing/2014/main" id="{1E5D0439-2AB1-49BF-915C-6C3987811771}"/>
              </a:ext>
            </a:extLst>
          </p:cNvPr>
          <p:cNvPicPr>
            <a:picLocks noChangeAspect="1"/>
          </p:cNvPicPr>
          <p:nvPr/>
        </p:nvPicPr>
        <p:blipFill rotWithShape="1">
          <a:blip r:embed="rId2">
            <a:extLst>
              <a:ext uri="{28A0092B-C50C-407E-A947-70E740481C1C}">
                <a14:useLocalDpi xmlns:a14="http://schemas.microsoft.com/office/drawing/2010/main" val="0"/>
              </a:ext>
            </a:extLst>
          </a:blip>
          <a:srcRect r="6940" b="-1"/>
          <a:stretch/>
        </p:blipFill>
        <p:spPr>
          <a:xfrm>
            <a:off x="0" y="10"/>
            <a:ext cx="9669642" cy="6857990"/>
          </a:xfrm>
          <a:prstGeom prst="rect">
            <a:avLst/>
          </a:prstGeom>
        </p:spPr>
      </p:pic>
      <p:sp>
        <p:nvSpPr>
          <p:cNvPr id="38" name="Rectangle 3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a:extLst>
              <a:ext uri="{FF2B5EF4-FFF2-40B4-BE49-F238E27FC236}">
                <a16:creationId xmlns:a16="http://schemas.microsoft.com/office/drawing/2014/main" id="{340D5B07-C78B-46A4-B84A-839894135B64}"/>
              </a:ext>
            </a:extLst>
          </p:cNvPr>
          <p:cNvSpPr>
            <a:spLocks noGrp="1"/>
          </p:cNvSpPr>
          <p:nvPr>
            <p:ph type="title"/>
          </p:nvPr>
        </p:nvSpPr>
        <p:spPr>
          <a:xfrm>
            <a:off x="7531610" y="337693"/>
            <a:ext cx="3822189" cy="1899912"/>
          </a:xfrm>
        </p:spPr>
        <p:txBody>
          <a:bodyPr>
            <a:normAutofit/>
          </a:bodyPr>
          <a:lstStyle/>
          <a:p>
            <a:r>
              <a:rPr lang="pl-PL" sz="1900" dirty="0"/>
              <a:t>.</a:t>
            </a:r>
          </a:p>
        </p:txBody>
      </p:sp>
      <p:sp>
        <p:nvSpPr>
          <p:cNvPr id="22" name="Content Placeholder 8">
            <a:extLst>
              <a:ext uri="{FF2B5EF4-FFF2-40B4-BE49-F238E27FC236}">
                <a16:creationId xmlns:a16="http://schemas.microsoft.com/office/drawing/2014/main" id="{354CD0A3-7197-4FBE-A6EF-7ECA3FBAF456}"/>
              </a:ext>
            </a:extLst>
          </p:cNvPr>
          <p:cNvSpPr>
            <a:spLocks noGrp="1"/>
          </p:cNvSpPr>
          <p:nvPr>
            <p:ph idx="1"/>
          </p:nvPr>
        </p:nvSpPr>
        <p:spPr>
          <a:xfrm>
            <a:off x="8196993" y="877634"/>
            <a:ext cx="3822189" cy="3742762"/>
          </a:xfrm>
        </p:spPr>
        <p:txBody>
          <a:bodyPr>
            <a:noAutofit/>
          </a:bodyPr>
          <a:lstStyle/>
          <a:p>
            <a:pPr marL="0" indent="0">
              <a:buNone/>
            </a:pPr>
            <a:r>
              <a:rPr lang="pl-PL" sz="3000" dirty="0"/>
              <a:t>Zajmowali się głównie atakowaniem więzień i obozów koncentracyjnych NKWD, napaściami na posterunki MO i UB, zabijali milicjantów oraz bronili się przed jednostkami zbrojnymi, które były podległe komunistom</a:t>
            </a:r>
            <a:r>
              <a:rPr lang="pl-PL" sz="3200" dirty="0"/>
              <a:t>.</a:t>
            </a:r>
            <a:endParaRPr lang="en-US" sz="3200" dirty="0"/>
          </a:p>
        </p:txBody>
      </p:sp>
    </p:spTree>
    <p:extLst>
      <p:ext uri="{BB962C8B-B14F-4D97-AF65-F5344CB8AC3E}">
        <p14:creationId xmlns:p14="http://schemas.microsoft.com/office/powerpoint/2010/main" val="35717254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ymbol zastępczy zawartości 4" descr="Obraz zawierający tekst, zewnętrzne, trawa, grupa&#10;&#10;Opis wygenerowany automatycznie">
            <a:extLst>
              <a:ext uri="{FF2B5EF4-FFF2-40B4-BE49-F238E27FC236}">
                <a16:creationId xmlns:a16="http://schemas.microsoft.com/office/drawing/2014/main" id="{97313654-96AF-4D76-8E79-ABA4F7C8ED89}"/>
              </a:ext>
            </a:extLst>
          </p:cNvPr>
          <p:cNvPicPr>
            <a:picLocks noChangeAspect="1"/>
          </p:cNvPicPr>
          <p:nvPr/>
        </p:nvPicPr>
        <p:blipFill rotWithShape="1">
          <a:blip r:embed="rId2">
            <a:extLst>
              <a:ext uri="{28A0092B-C50C-407E-A947-70E740481C1C}">
                <a14:useLocalDpi xmlns:a14="http://schemas.microsoft.com/office/drawing/2010/main" val="0"/>
              </a:ext>
            </a:extLst>
          </a:blip>
          <a:srcRect r="7648" b="2"/>
          <a:stretch/>
        </p:blipFill>
        <p:spPr>
          <a:xfrm>
            <a:off x="2696792" y="0"/>
            <a:ext cx="9669642" cy="6857990"/>
          </a:xfrm>
          <a:prstGeom prst="rect">
            <a:avLst/>
          </a:prstGeom>
        </p:spPr>
      </p:pic>
      <p:sp>
        <p:nvSpPr>
          <p:cNvPr id="14"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a:extLst>
              <a:ext uri="{FF2B5EF4-FFF2-40B4-BE49-F238E27FC236}">
                <a16:creationId xmlns:a16="http://schemas.microsoft.com/office/drawing/2014/main" id="{91B7EBA1-5626-4705-BD58-C44E609A9824}"/>
              </a:ext>
            </a:extLst>
          </p:cNvPr>
          <p:cNvSpPr>
            <a:spLocks noGrp="1"/>
          </p:cNvSpPr>
          <p:nvPr>
            <p:ph type="title"/>
          </p:nvPr>
        </p:nvSpPr>
        <p:spPr>
          <a:xfrm>
            <a:off x="838200" y="365125"/>
            <a:ext cx="3822189" cy="1899912"/>
          </a:xfrm>
        </p:spPr>
        <p:txBody>
          <a:bodyPr>
            <a:normAutofit/>
          </a:bodyPr>
          <a:lstStyle/>
          <a:p>
            <a:endParaRPr lang="pl-PL" sz="4000" dirty="0"/>
          </a:p>
        </p:txBody>
      </p:sp>
      <p:sp>
        <p:nvSpPr>
          <p:cNvPr id="9" name="Content Placeholder 8">
            <a:extLst>
              <a:ext uri="{FF2B5EF4-FFF2-40B4-BE49-F238E27FC236}">
                <a16:creationId xmlns:a16="http://schemas.microsoft.com/office/drawing/2014/main" id="{68CBE6B1-17D9-480E-84E7-7BAB0DC4E90E}"/>
              </a:ext>
            </a:extLst>
          </p:cNvPr>
          <p:cNvSpPr>
            <a:spLocks noGrp="1"/>
          </p:cNvSpPr>
          <p:nvPr>
            <p:ph idx="1"/>
          </p:nvPr>
        </p:nvSpPr>
        <p:spPr>
          <a:xfrm>
            <a:off x="663767" y="833869"/>
            <a:ext cx="3822189" cy="5742133"/>
          </a:xfrm>
        </p:spPr>
        <p:txBody>
          <a:bodyPr>
            <a:normAutofit/>
          </a:bodyPr>
          <a:lstStyle/>
          <a:p>
            <a:pPr marL="0" indent="0">
              <a:buNone/>
            </a:pPr>
            <a:r>
              <a:rPr lang="pl-PL" sz="3000" dirty="0"/>
              <a:t>Wśród najbardziej znanych żołnierzy wyklętych znajdują się:</a:t>
            </a:r>
            <a:br>
              <a:rPr lang="pl-PL" sz="3000" dirty="0"/>
            </a:br>
            <a:r>
              <a:rPr lang="pl-PL" sz="3000" dirty="0"/>
              <a:t>- Łukasz Ciepliński (1913 – 1951 r.)</a:t>
            </a:r>
            <a:br>
              <a:rPr lang="pl-PL" sz="3000" dirty="0"/>
            </a:br>
            <a:r>
              <a:rPr lang="pl-PL" sz="3000" dirty="0"/>
              <a:t>- Witold Pilecki (1901 – 1948 r.)</a:t>
            </a:r>
            <a:br>
              <a:rPr lang="pl-PL" sz="3000" dirty="0"/>
            </a:br>
            <a:r>
              <a:rPr lang="pl-PL" sz="3000" dirty="0"/>
              <a:t>- Emil </a:t>
            </a:r>
            <a:r>
              <a:rPr lang="pl-PL" sz="3000" dirty="0" err="1"/>
              <a:t>Fielford</a:t>
            </a:r>
            <a:r>
              <a:rPr lang="pl-PL" sz="3000" dirty="0"/>
              <a:t> (1895 – 1953 r.)</a:t>
            </a:r>
            <a:br>
              <a:rPr lang="pl-PL" sz="3000" dirty="0"/>
            </a:br>
            <a:r>
              <a:rPr lang="pl-PL" sz="3000" dirty="0"/>
              <a:t>- Hieronim </a:t>
            </a:r>
            <a:r>
              <a:rPr lang="pl-PL" sz="3000" dirty="0" err="1"/>
              <a:t>Dekutowski</a:t>
            </a:r>
            <a:r>
              <a:rPr lang="pl-PL" sz="3000" dirty="0"/>
              <a:t> (1918 – 1949 r.)</a:t>
            </a:r>
            <a:endParaRPr lang="en-US" sz="3000" dirty="0"/>
          </a:p>
          <a:p>
            <a:endParaRPr lang="en-US" sz="2000" dirty="0"/>
          </a:p>
        </p:txBody>
      </p:sp>
    </p:spTree>
    <p:extLst>
      <p:ext uri="{BB962C8B-B14F-4D97-AF65-F5344CB8AC3E}">
        <p14:creationId xmlns:p14="http://schemas.microsoft.com/office/powerpoint/2010/main" val="1922205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Symbol zastępczy zawartości 4" descr="Obraz zawierający tekst, osoba, mężczyzna, pozujący&#10;&#10;Opis wygenerowany automatycznie">
            <a:extLst>
              <a:ext uri="{FF2B5EF4-FFF2-40B4-BE49-F238E27FC236}">
                <a16:creationId xmlns:a16="http://schemas.microsoft.com/office/drawing/2014/main" id="{621729D8-3B4C-4238-A9DB-8C49B764FA0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Tree>
    <p:extLst>
      <p:ext uri="{BB962C8B-B14F-4D97-AF65-F5344CB8AC3E}">
        <p14:creationId xmlns:p14="http://schemas.microsoft.com/office/powerpoint/2010/main" val="3519464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E235B11-C76B-4677-B2F5-1B8753A146E4}"/>
              </a:ext>
            </a:extLst>
          </p:cNvPr>
          <p:cNvSpPr>
            <a:spLocks noGrp="1"/>
          </p:cNvSpPr>
          <p:nvPr>
            <p:ph type="title"/>
          </p:nvPr>
        </p:nvSpPr>
        <p:spPr>
          <a:xfrm>
            <a:off x="5509440" y="351474"/>
            <a:ext cx="6586491" cy="1676603"/>
          </a:xfrm>
        </p:spPr>
        <p:txBody>
          <a:bodyPr>
            <a:normAutofit/>
          </a:bodyPr>
          <a:lstStyle/>
          <a:p>
            <a:r>
              <a:rPr lang="pl-PL" sz="5400" dirty="0">
                <a:latin typeface="Algerian" panose="04020705040A02060702" pitchFamily="82" charset="0"/>
              </a:rPr>
              <a:t>WITOLD PILECKI</a:t>
            </a:r>
          </a:p>
        </p:txBody>
      </p:sp>
      <p:sp>
        <p:nvSpPr>
          <p:cNvPr id="9" name="Content Placeholder 8">
            <a:extLst>
              <a:ext uri="{FF2B5EF4-FFF2-40B4-BE49-F238E27FC236}">
                <a16:creationId xmlns:a16="http://schemas.microsoft.com/office/drawing/2014/main" id="{08AAE1E4-7D67-4012-9A7A-53396FABD514}"/>
              </a:ext>
            </a:extLst>
          </p:cNvPr>
          <p:cNvSpPr>
            <a:spLocks noGrp="1"/>
          </p:cNvSpPr>
          <p:nvPr>
            <p:ph idx="1"/>
          </p:nvPr>
        </p:nvSpPr>
        <p:spPr>
          <a:xfrm>
            <a:off x="5254799" y="1743919"/>
            <a:ext cx="6586489" cy="3785419"/>
          </a:xfrm>
        </p:spPr>
        <p:txBody>
          <a:bodyPr>
            <a:noAutofit/>
          </a:bodyPr>
          <a:lstStyle/>
          <a:p>
            <a:pPr marL="0" indent="0">
              <a:buNone/>
            </a:pPr>
            <a:r>
              <a:rPr lang="pl-PL" sz="2200" dirty="0"/>
              <a:t>Urodził się 13 maja 1901 roku. Był rotmistrzem kawalerii, a także jednym z największych bohaterów w czasie II wojny światowej. Uczestniczył w kampanii wrześniowej, działał w Kedywie. Dobrowolnie dostał się do obozu koncentracyjnego Auschwitz w celu zdobycia informacji na temat miejsca oraz zorganizowania w nim ruchu oporu. Była to pierwsza tego typu inicjatywa, która po niedługim czasie stała się dobrze działającą siatką konspiracyjną. W 1943 roku Pilecki zdecydował się na udaną ucieczkę z obozu. Mimo tych czynów, w 1947 roku został aresztowany przez UB oraz wydany na śmierć. Oskarżono go o posługiwanie się fałszywymi dokumentami, nielegalne przekroczenie granicy i prowadzenie działalności szpiegowskiej. Witolda zamordowano strzałem w tył głowy 25 maja 1948 roku.</a:t>
            </a:r>
            <a:endParaRPr lang="en-US" sz="2200" dirty="0"/>
          </a:p>
        </p:txBody>
      </p:sp>
      <p:pic>
        <p:nvPicPr>
          <p:cNvPr id="5" name="Symbol zastępczy zawartości 4" descr="Obraz zawierający tekst, osoba, ściana, mundur wojskowy&#10;&#10;Opis wygenerowany automatycznie">
            <a:extLst>
              <a:ext uri="{FF2B5EF4-FFF2-40B4-BE49-F238E27FC236}">
                <a16:creationId xmlns:a16="http://schemas.microsoft.com/office/drawing/2014/main" id="{64CDFF64-4475-4C8D-9BE8-946D38F4F884}"/>
              </a:ext>
            </a:extLst>
          </p:cNvPr>
          <p:cNvPicPr>
            <a:picLocks noChangeAspect="1"/>
          </p:cNvPicPr>
          <p:nvPr/>
        </p:nvPicPr>
        <p:blipFill rotWithShape="1">
          <a:blip r:embed="rId2">
            <a:extLst>
              <a:ext uri="{28A0092B-C50C-407E-A947-70E740481C1C}">
                <a14:useLocalDpi xmlns:a14="http://schemas.microsoft.com/office/drawing/2010/main" val="0"/>
              </a:ext>
            </a:extLst>
          </a:blip>
          <a:srcRect l="30152" r="19152"/>
          <a:stretch/>
        </p:blipFill>
        <p:spPr>
          <a:xfrm>
            <a:off x="0" y="10"/>
            <a:ext cx="4635571" cy="6857990"/>
          </a:xfrm>
          <a:prstGeom prst="rect">
            <a:avLst/>
          </a:prstGeom>
          <a:effectLst/>
        </p:spPr>
      </p:pic>
    </p:spTree>
    <p:extLst>
      <p:ext uri="{BB962C8B-B14F-4D97-AF65-F5344CB8AC3E}">
        <p14:creationId xmlns:p14="http://schemas.microsoft.com/office/powerpoint/2010/main" val="13965395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330FB30D-9E03-4F39-86EC-882D1E9ED964}"/>
              </a:ext>
            </a:extLst>
          </p:cNvPr>
          <p:cNvSpPr>
            <a:spLocks noGrp="1"/>
          </p:cNvSpPr>
          <p:nvPr>
            <p:ph type="title"/>
          </p:nvPr>
        </p:nvSpPr>
        <p:spPr>
          <a:xfrm>
            <a:off x="836679" y="723898"/>
            <a:ext cx="6002110" cy="1495425"/>
          </a:xfrm>
        </p:spPr>
        <p:txBody>
          <a:bodyPr>
            <a:normAutofit/>
          </a:bodyPr>
          <a:lstStyle/>
          <a:p>
            <a:pPr algn="ctr"/>
            <a:r>
              <a:rPr lang="pl-PL" sz="4000" dirty="0">
                <a:latin typeface="Algerian" panose="04020705040A02060702" pitchFamily="82" charset="0"/>
              </a:rPr>
              <a:t>HIERONIM </a:t>
            </a:r>
            <a:r>
              <a:rPr lang="pl-PL" sz="4000" dirty="0" err="1">
                <a:latin typeface="Algerian" panose="04020705040A02060702" pitchFamily="82" charset="0"/>
              </a:rPr>
              <a:t>DEKUTOWSKI</a:t>
            </a:r>
            <a:r>
              <a:rPr lang="pl-PL" sz="4000" dirty="0">
                <a:latin typeface="Algerian" panose="04020705040A02060702" pitchFamily="82" charset="0"/>
              </a:rPr>
              <a:t> </a:t>
            </a:r>
            <a:br>
              <a:rPr lang="pl-PL" sz="4000" dirty="0">
                <a:latin typeface="Algerian" panose="04020705040A02060702" pitchFamily="82" charset="0"/>
              </a:rPr>
            </a:br>
            <a:r>
              <a:rPr lang="pl-PL" sz="4000" dirty="0">
                <a:latin typeface="Algerian" panose="04020705040A02060702" pitchFamily="82" charset="0"/>
              </a:rPr>
              <a:t>PS. ZAPORA</a:t>
            </a:r>
          </a:p>
        </p:txBody>
      </p:sp>
      <p:sp>
        <p:nvSpPr>
          <p:cNvPr id="9" name="Content Placeholder 8">
            <a:extLst>
              <a:ext uri="{FF2B5EF4-FFF2-40B4-BE49-F238E27FC236}">
                <a16:creationId xmlns:a16="http://schemas.microsoft.com/office/drawing/2014/main" id="{1424F1A0-DD8C-4A06-8D2F-29EFA12DBF22}"/>
              </a:ext>
            </a:extLst>
          </p:cNvPr>
          <p:cNvSpPr>
            <a:spLocks noGrp="1"/>
          </p:cNvSpPr>
          <p:nvPr>
            <p:ph idx="1"/>
          </p:nvPr>
        </p:nvSpPr>
        <p:spPr>
          <a:xfrm>
            <a:off x="836679" y="2312470"/>
            <a:ext cx="6002110" cy="3729034"/>
          </a:xfrm>
        </p:spPr>
        <p:txBody>
          <a:bodyPr>
            <a:normAutofit/>
          </a:bodyPr>
          <a:lstStyle/>
          <a:p>
            <a:pPr marL="0" indent="0">
              <a:buNone/>
            </a:pPr>
            <a:br>
              <a:rPr lang="pl-PL" sz="5100" dirty="0"/>
            </a:br>
            <a:br>
              <a:rPr lang="pl-PL" sz="5100" dirty="0"/>
            </a:br>
            <a:br>
              <a:rPr lang="pl-PL" sz="5100" dirty="0"/>
            </a:br>
            <a:br>
              <a:rPr lang="pl-PL" sz="1400" dirty="0"/>
            </a:br>
            <a:endParaRPr lang="en-US" sz="2000" dirty="0"/>
          </a:p>
        </p:txBody>
      </p:sp>
      <p:pic>
        <p:nvPicPr>
          <p:cNvPr id="5" name="Symbol zastępczy zawartości 4">
            <a:extLst>
              <a:ext uri="{FF2B5EF4-FFF2-40B4-BE49-F238E27FC236}">
                <a16:creationId xmlns:a16="http://schemas.microsoft.com/office/drawing/2014/main" id="{D8864E92-0196-459C-9FCB-C567E9C035AC}"/>
              </a:ext>
            </a:extLst>
          </p:cNvPr>
          <p:cNvPicPr>
            <a:picLocks noChangeAspect="1"/>
          </p:cNvPicPr>
          <p:nvPr/>
        </p:nvPicPr>
        <p:blipFill rotWithShape="1">
          <a:blip r:embed="rId2">
            <a:extLst>
              <a:ext uri="{28A0092B-C50C-407E-A947-70E740481C1C}">
                <a14:useLocalDpi xmlns:a14="http://schemas.microsoft.com/office/drawing/2010/main" val="0"/>
              </a:ext>
            </a:extLst>
          </a:blip>
          <a:srcRect b="7279"/>
          <a:stretch/>
        </p:blipFill>
        <p:spPr>
          <a:xfrm>
            <a:off x="7195583" y="10"/>
            <a:ext cx="4992560" cy="6857990"/>
          </a:xfrm>
          <a:prstGeom prst="rect">
            <a:avLst/>
          </a:prstGeom>
          <a:effectLst/>
        </p:spPr>
      </p:pic>
      <p:sp>
        <p:nvSpPr>
          <p:cNvPr id="13" name="pole tekstowe 12">
            <a:extLst>
              <a:ext uri="{FF2B5EF4-FFF2-40B4-BE49-F238E27FC236}">
                <a16:creationId xmlns:a16="http://schemas.microsoft.com/office/drawing/2014/main" id="{A10CA382-C7A0-4A56-B712-091ACC0C6045}"/>
              </a:ext>
            </a:extLst>
          </p:cNvPr>
          <p:cNvSpPr txBox="1"/>
          <p:nvPr/>
        </p:nvSpPr>
        <p:spPr>
          <a:xfrm>
            <a:off x="701904" y="2059340"/>
            <a:ext cx="6271659" cy="4493538"/>
          </a:xfrm>
          <a:prstGeom prst="rect">
            <a:avLst/>
          </a:prstGeom>
          <a:noFill/>
        </p:spPr>
        <p:txBody>
          <a:bodyPr wrap="square">
            <a:spAutoFit/>
          </a:bodyPr>
          <a:lstStyle/>
          <a:p>
            <a:r>
              <a:rPr lang="pl-PL" sz="2200" dirty="0">
                <a:solidFill>
                  <a:srgbClr val="1E1F23"/>
                </a:solidFill>
                <a:latin typeface="OpenSans"/>
              </a:rPr>
              <a:t>U</a:t>
            </a:r>
            <a:r>
              <a:rPr lang="pl-PL" sz="2200" b="0" i="0" dirty="0">
                <a:solidFill>
                  <a:srgbClr val="1E1F23"/>
                </a:solidFill>
                <a:effectLst/>
                <a:latin typeface="OpenSans"/>
              </a:rPr>
              <a:t>rodził się 24 września 1918 roku. Był wychowywany w atmosferze patriotyzmu, toteż stał się żołnierzem Polskich Sił Zbrojnych na Zachodzie i cichociemnym. Przeprowadził 83 akcje dywersyjne w AK podczas niemieckiej </a:t>
            </a:r>
            <a:r>
              <a:rPr lang="pl-PL" sz="2200" b="0" i="0" dirty="0" err="1">
                <a:solidFill>
                  <a:srgbClr val="1E1F23"/>
                </a:solidFill>
                <a:effectLst/>
                <a:latin typeface="OpenSans"/>
              </a:rPr>
              <a:t>okpuacji</a:t>
            </a:r>
            <a:r>
              <a:rPr lang="pl-PL" sz="2200" b="0" i="0" dirty="0">
                <a:solidFill>
                  <a:srgbClr val="1E1F23"/>
                </a:solidFill>
                <a:effectLst/>
                <a:latin typeface="OpenSans"/>
              </a:rPr>
              <a:t>. Kiedy ta się skończyła, a w Polsce pojawił się nowy wróg, stał się najsłynniejszym bohaterem partyzantki antysowieckiej. Skutkiem jego działań było poszukiwanie przez NKWD. Został aresztowany podczas jego próby przedostania się na zachód. Przewieziono go do więzienia na Mokotowie, gdzie poddano brutalnemu śledztwu. Trwało ono ponad rok. Po tym czasie </a:t>
            </a:r>
            <a:r>
              <a:rPr lang="pl-PL" sz="2200" b="0" i="0" dirty="0" err="1">
                <a:solidFill>
                  <a:srgbClr val="1E1F23"/>
                </a:solidFill>
                <a:effectLst/>
                <a:latin typeface="OpenSans"/>
              </a:rPr>
              <a:t>Dekutowski</a:t>
            </a:r>
            <a:r>
              <a:rPr lang="pl-PL" sz="2200" b="0" i="0" dirty="0">
                <a:solidFill>
                  <a:srgbClr val="1E1F23"/>
                </a:solidFill>
                <a:effectLst/>
                <a:latin typeface="OpenSans"/>
              </a:rPr>
              <a:t> został skazany na śmierć. Wyrok wykonano 7 marca 1949 roku.</a:t>
            </a:r>
            <a:endParaRPr lang="pl-PL" sz="2200" dirty="0"/>
          </a:p>
        </p:txBody>
      </p:sp>
    </p:spTree>
    <p:extLst>
      <p:ext uri="{BB962C8B-B14F-4D97-AF65-F5344CB8AC3E}">
        <p14:creationId xmlns:p14="http://schemas.microsoft.com/office/powerpoint/2010/main" val="3831276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Tytuł 2">
            <a:extLst>
              <a:ext uri="{FF2B5EF4-FFF2-40B4-BE49-F238E27FC236}">
                <a16:creationId xmlns:a16="http://schemas.microsoft.com/office/drawing/2014/main" id="{3C954BAE-D077-44B4-8EF2-B6CB3C501305}"/>
              </a:ext>
            </a:extLst>
          </p:cNvPr>
          <p:cNvSpPr>
            <a:spLocks noGrp="1"/>
          </p:cNvSpPr>
          <p:nvPr>
            <p:ph type="title"/>
          </p:nvPr>
        </p:nvSpPr>
        <p:spPr>
          <a:xfrm>
            <a:off x="4965430" y="629266"/>
            <a:ext cx="6586491" cy="1676603"/>
          </a:xfrm>
        </p:spPr>
        <p:txBody>
          <a:bodyPr>
            <a:normAutofit/>
          </a:bodyPr>
          <a:lstStyle/>
          <a:p>
            <a:r>
              <a:rPr lang="pl-PL" sz="5400" dirty="0">
                <a:latin typeface="Algerian" panose="04020705040A02060702" pitchFamily="82" charset="0"/>
                <a:cs typeface="Aldhabi" panose="020B0604020202020204" pitchFamily="2" charset="-78"/>
              </a:rPr>
              <a:t>Łukasz </a:t>
            </a:r>
            <a:r>
              <a:rPr lang="pl-PL" sz="5400" dirty="0" err="1">
                <a:latin typeface="Algerian" panose="04020705040A02060702" pitchFamily="82" charset="0"/>
                <a:cs typeface="Aldhabi" panose="020B0604020202020204" pitchFamily="2" charset="-78"/>
              </a:rPr>
              <a:t>CiepliŃski</a:t>
            </a:r>
            <a:endParaRPr lang="pl-PL" sz="5400" dirty="0">
              <a:latin typeface="Algerian" panose="04020705040A02060702" pitchFamily="82" charset="0"/>
              <a:cs typeface="Aldhabi" panose="020B0604020202020204" pitchFamily="2" charset="-78"/>
            </a:endParaRPr>
          </a:p>
        </p:txBody>
      </p:sp>
      <p:sp>
        <p:nvSpPr>
          <p:cNvPr id="10" name="Content Placeholder 9">
            <a:extLst>
              <a:ext uri="{FF2B5EF4-FFF2-40B4-BE49-F238E27FC236}">
                <a16:creationId xmlns:a16="http://schemas.microsoft.com/office/drawing/2014/main" id="{46CBADC5-609E-4136-84BC-7AC8B58F4478}"/>
              </a:ext>
            </a:extLst>
          </p:cNvPr>
          <p:cNvSpPr>
            <a:spLocks noGrp="1"/>
          </p:cNvSpPr>
          <p:nvPr>
            <p:ph idx="1"/>
          </p:nvPr>
        </p:nvSpPr>
        <p:spPr>
          <a:xfrm>
            <a:off x="4965431" y="2438400"/>
            <a:ext cx="6586489" cy="3785419"/>
          </a:xfrm>
        </p:spPr>
        <p:txBody>
          <a:bodyPr>
            <a:normAutofit/>
          </a:bodyPr>
          <a:lstStyle/>
          <a:p>
            <a:pPr marL="0" indent="0">
              <a:buNone/>
            </a:pPr>
            <a:r>
              <a:rPr lang="pl-PL" sz="2300" dirty="0"/>
              <a:t>,,Pług’’ , bo taki miał pseudonim, urodził się 26 listopada 1913 roku w pobliżu Poznania – dokładniej w Kwilczy. Rodzice wychowywali go dbając o wartości patriotyczne, toteż kiedy w 1939 roku wybuchła wojna, od razu stanął do walki. Walczył w bitwie pod Bzurą oraz był dowódcą kompanii przeciwpancernej.                                                          Kilka miesięcy później został aresztowany i osadzony w sanockim więzieniu, skąd zbiegł do Rzeszowa. Tam od razu podjął się działań konspiracyjnych - został Komendantem Obwodu Związku Walki Zbrojnej i brał udział w wyzwoleniu miasta w trakcie akcji ‚‚Burza’’.</a:t>
            </a:r>
            <a:endParaRPr lang="en-US" sz="2300" dirty="0"/>
          </a:p>
        </p:txBody>
      </p:sp>
      <p:pic>
        <p:nvPicPr>
          <p:cNvPr id="6" name="Symbol zastępczy zawartości 5">
            <a:extLst>
              <a:ext uri="{FF2B5EF4-FFF2-40B4-BE49-F238E27FC236}">
                <a16:creationId xmlns:a16="http://schemas.microsoft.com/office/drawing/2014/main" id="{AB087847-4FFD-46BE-A4B0-BBEA5B48E396}"/>
              </a:ext>
            </a:extLst>
          </p:cNvPr>
          <p:cNvPicPr>
            <a:picLocks noChangeAspect="1"/>
          </p:cNvPicPr>
          <p:nvPr/>
        </p:nvPicPr>
        <p:blipFill rotWithShape="1">
          <a:blip r:embed="rId2">
            <a:extLst>
              <a:ext uri="{28A0092B-C50C-407E-A947-70E740481C1C}">
                <a14:useLocalDpi xmlns:a14="http://schemas.microsoft.com/office/drawing/2010/main" val="0"/>
              </a:ext>
            </a:extLst>
          </a:blip>
          <a:srcRect r="4868"/>
          <a:stretch/>
        </p:blipFill>
        <p:spPr>
          <a:xfrm>
            <a:off x="20" y="10"/>
            <a:ext cx="4635571" cy="6857990"/>
          </a:xfrm>
          <a:prstGeom prst="rect">
            <a:avLst/>
          </a:prstGeom>
          <a:effectLst/>
        </p:spPr>
      </p:pic>
    </p:spTree>
    <p:extLst>
      <p:ext uri="{BB962C8B-B14F-4D97-AF65-F5344CB8AC3E}">
        <p14:creationId xmlns:p14="http://schemas.microsoft.com/office/powerpoint/2010/main" val="9303106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ymbol zastępczy zawartości 4" descr="Obraz zawierający zewnętrzne, koń, podłoże, ssak&#10;&#10;Opis wygenerowany automatycznie">
            <a:extLst>
              <a:ext uri="{FF2B5EF4-FFF2-40B4-BE49-F238E27FC236}">
                <a16:creationId xmlns:a16="http://schemas.microsoft.com/office/drawing/2014/main" id="{6A885AD5-ACC9-4FEC-9D44-AD2332B38CE8}"/>
              </a:ext>
            </a:extLst>
          </p:cNvPr>
          <p:cNvPicPr>
            <a:picLocks noChangeAspect="1"/>
          </p:cNvPicPr>
          <p:nvPr/>
        </p:nvPicPr>
        <p:blipFill rotWithShape="1">
          <a:blip r:embed="rId2">
            <a:extLst>
              <a:ext uri="{28A0092B-C50C-407E-A947-70E740481C1C}">
                <a14:useLocalDpi xmlns:a14="http://schemas.microsoft.com/office/drawing/2010/main" val="0"/>
              </a:ext>
            </a:extLst>
          </a:blip>
          <a:srcRect l="174" r="6062"/>
          <a:stretch/>
        </p:blipFill>
        <p:spPr>
          <a:xfrm>
            <a:off x="2522356" y="10"/>
            <a:ext cx="9669642" cy="6857990"/>
          </a:xfrm>
          <a:prstGeom prst="rect">
            <a:avLst/>
          </a:prstGeom>
        </p:spPr>
      </p:pic>
      <p:sp>
        <p:nvSpPr>
          <p:cNvPr id="19" name="Rectangle 1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a:extLst>
              <a:ext uri="{FF2B5EF4-FFF2-40B4-BE49-F238E27FC236}">
                <a16:creationId xmlns:a16="http://schemas.microsoft.com/office/drawing/2014/main" id="{62C6D09C-1941-4E32-989A-87CDF640DA6D}"/>
              </a:ext>
            </a:extLst>
          </p:cNvPr>
          <p:cNvSpPr>
            <a:spLocks noGrp="1"/>
          </p:cNvSpPr>
          <p:nvPr>
            <p:ph type="title"/>
          </p:nvPr>
        </p:nvSpPr>
        <p:spPr>
          <a:xfrm>
            <a:off x="1200150" y="1753163"/>
            <a:ext cx="3460239" cy="511873"/>
          </a:xfrm>
        </p:spPr>
        <p:txBody>
          <a:bodyPr>
            <a:normAutofit fontScale="90000"/>
          </a:bodyPr>
          <a:lstStyle/>
          <a:p>
            <a:endParaRPr lang="pl-PL" sz="4000" dirty="0"/>
          </a:p>
        </p:txBody>
      </p:sp>
      <p:sp>
        <p:nvSpPr>
          <p:cNvPr id="9" name="Content Placeholder 8">
            <a:extLst>
              <a:ext uri="{FF2B5EF4-FFF2-40B4-BE49-F238E27FC236}">
                <a16:creationId xmlns:a16="http://schemas.microsoft.com/office/drawing/2014/main" id="{0406A4A7-8AC5-4914-8A57-B8EE0A71A1C2}"/>
              </a:ext>
            </a:extLst>
          </p:cNvPr>
          <p:cNvSpPr>
            <a:spLocks noGrp="1"/>
          </p:cNvSpPr>
          <p:nvPr>
            <p:ph idx="1"/>
          </p:nvPr>
        </p:nvSpPr>
        <p:spPr>
          <a:xfrm>
            <a:off x="385439" y="798991"/>
            <a:ext cx="4274950" cy="4170591"/>
          </a:xfrm>
        </p:spPr>
        <p:txBody>
          <a:bodyPr>
            <a:noAutofit/>
          </a:bodyPr>
          <a:lstStyle/>
          <a:p>
            <a:pPr marL="0" indent="0">
              <a:buNone/>
            </a:pPr>
            <a:r>
              <a:rPr lang="pl-PL" sz="2400" dirty="0"/>
              <a:t>Dnia 28 listopada 1947 roku aresztowano Cieplińskiego. Śledztwo w jego sprawie było okrutne i wyjątkowo długie – trwało około 3 lata.  14 października 1950 roku skazano go na 5-krotną karę śmierci. Przed śmiercią powiedział współwięźniowi, że będzie trzymał w ustach medalik, aby można było odnaleźć jego zwłoki. Mimo to, od 1 marca 1951 roku, czyli daty wykonania jego egzekucji w więzieniu na Mokotowie, nie odszukano jego ciała.</a:t>
            </a:r>
            <a:endParaRPr lang="en-US" sz="2400" dirty="0"/>
          </a:p>
        </p:txBody>
      </p:sp>
    </p:spTree>
    <p:extLst>
      <p:ext uri="{BB962C8B-B14F-4D97-AF65-F5344CB8AC3E}">
        <p14:creationId xmlns:p14="http://schemas.microsoft.com/office/powerpoint/2010/main" val="31901733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DF594FAA2A247B41B97B39E8782456AD" ma:contentTypeVersion="11" ma:contentTypeDescription="Utwórz nowy dokument." ma:contentTypeScope="" ma:versionID="11dcc7a188788e4f52cb338eaf71a941">
  <xsd:schema xmlns:xsd="http://www.w3.org/2001/XMLSchema" xmlns:xs="http://www.w3.org/2001/XMLSchema" xmlns:p="http://schemas.microsoft.com/office/2006/metadata/properties" xmlns:ns3="fd9ba952-bef9-4e2d-9666-d32da0cf1183" xmlns:ns4="b39448c9-2be6-42cc-b539-bbabc1125d50" targetNamespace="http://schemas.microsoft.com/office/2006/metadata/properties" ma:root="true" ma:fieldsID="a3b1687350955a94a54d2ef5016e77e0" ns3:_="" ns4:_="">
    <xsd:import namespace="fd9ba952-bef9-4e2d-9666-d32da0cf1183"/>
    <xsd:import namespace="b39448c9-2be6-42cc-b539-bbabc1125d5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9ba952-bef9-4e2d-9666-d32da0cf11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9448c9-2be6-42cc-b539-bbabc1125d50" elementFormDefault="qualified">
    <xsd:import namespace="http://schemas.microsoft.com/office/2006/documentManagement/types"/>
    <xsd:import namespace="http://schemas.microsoft.com/office/infopath/2007/PartnerControls"/>
    <xsd:element name="SharedWithUsers" ma:index="12"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Udostępnione dla — szczegóły" ma:internalName="SharedWithDetails" ma:readOnly="true">
      <xsd:simpleType>
        <xsd:restriction base="dms:Note">
          <xsd:maxLength value="255"/>
        </xsd:restriction>
      </xsd:simpleType>
    </xsd:element>
    <xsd:element name="SharingHintHash" ma:index="14" nillable="true" ma:displayName="Skrót wskazówki dotyczącej udostępniania"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21E5117-D70B-4707-9399-9A69828CD5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9ba952-bef9-4e2d-9666-d32da0cf1183"/>
    <ds:schemaRef ds:uri="b39448c9-2be6-42cc-b539-bbabc1125d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837C415-7E18-443E-AD36-DB9E18CE089D}">
  <ds:schemaRefs>
    <ds:schemaRef ds:uri="http://schemas.microsoft.com/office/2006/metadata/properties"/>
    <ds:schemaRef ds:uri="fd9ba952-bef9-4e2d-9666-d32da0cf1183"/>
    <ds:schemaRef ds:uri="http://schemas.openxmlformats.org/package/2006/metadata/core-properties"/>
    <ds:schemaRef ds:uri="http://schemas.microsoft.com/office/2006/documentManagement/types"/>
    <ds:schemaRef ds:uri="http://purl.org/dc/dcmitype/"/>
    <ds:schemaRef ds:uri="http://purl.org/dc/terms/"/>
    <ds:schemaRef ds:uri="http://purl.org/dc/elements/1.1/"/>
    <ds:schemaRef ds:uri="http://www.w3.org/XML/1998/namespace"/>
    <ds:schemaRef ds:uri="http://schemas.microsoft.com/office/infopath/2007/PartnerControls"/>
    <ds:schemaRef ds:uri="b39448c9-2be6-42cc-b539-bbabc1125d50"/>
  </ds:schemaRefs>
</ds:datastoreItem>
</file>

<file path=customXml/itemProps3.xml><?xml version="1.0" encoding="utf-8"?>
<ds:datastoreItem xmlns:ds="http://schemas.openxmlformats.org/officeDocument/2006/customXml" ds:itemID="{9DAD3764-5727-499E-9C3F-83E71F05D2C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215</TotalTime>
  <Words>620</Words>
  <Application>Microsoft Office PowerPoint</Application>
  <PresentationFormat>Panoramiczny</PresentationFormat>
  <Paragraphs>18</Paragraphs>
  <Slides>13</Slides>
  <Notes>0</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13</vt:i4>
      </vt:variant>
    </vt:vector>
  </HeadingPairs>
  <TitlesOfParts>
    <vt:vector size="20" baseType="lpstr">
      <vt:lpstr>Algerian</vt:lpstr>
      <vt:lpstr>Arial</vt:lpstr>
      <vt:lpstr>Calibri</vt:lpstr>
      <vt:lpstr>Calibri Light</vt:lpstr>
      <vt:lpstr>Open Sans</vt:lpstr>
      <vt:lpstr>OpenSans</vt:lpstr>
      <vt:lpstr>Motyw pakietu Office</vt:lpstr>
      <vt:lpstr>Prezentacja programu PowerPoint</vt:lpstr>
      <vt:lpstr>Mianem żołnierzy wyklętych określa się żołnierzy podziemia niepodległościowego i antykomunistycznego, którzy stawiali opór próbie sowietyzacji Polski.</vt:lpstr>
      <vt:lpstr>.</vt:lpstr>
      <vt:lpstr>Prezentacja programu PowerPoint</vt:lpstr>
      <vt:lpstr>Prezentacja programu PowerPoint</vt:lpstr>
      <vt:lpstr>WITOLD PILECKI</vt:lpstr>
      <vt:lpstr>HIERONIM DEKUTOWSKI  PS. ZAPORA</vt:lpstr>
      <vt:lpstr>Łukasz CiepliŃski</vt:lpstr>
      <vt:lpstr>Prezentacja programu PowerPoint</vt:lpstr>
      <vt:lpstr>Prezentacja programu PowerPoint</vt:lpstr>
      <vt:lpstr>W rocznicę śmierci Łukasza Cieplińskiego obchodzimy Narodowy Dzień Pamięci Żołnierzy Wyklętych.</vt:lpstr>
      <vt:lpstr>Prezentacja programu PowerPoint</vt:lpstr>
      <vt:lpstr>OPRACOWAŁY: Wiktoria MiĄsik, Jagoda Gajda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Julita Gajda</dc:creator>
  <cp:lastModifiedBy>Julita Gajda</cp:lastModifiedBy>
  <cp:revision>3</cp:revision>
  <dcterms:created xsi:type="dcterms:W3CDTF">2022-02-15T15:41:42Z</dcterms:created>
  <dcterms:modified xsi:type="dcterms:W3CDTF">2022-02-22T09:39:59Z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0x010100DF594FAA2A247B41B97B39E8782456AD</vt:lpwstr>
  </property>
</Properties>
</file>